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  <p:sldMasterId id="2147483723" r:id="rId5"/>
    <p:sldMasterId id="2147483662" r:id="rId6"/>
    <p:sldMasterId id="2147483668" r:id="rId7"/>
    <p:sldMasterId id="2147483674" r:id="rId8"/>
    <p:sldMasterId id="2147483692" r:id="rId9"/>
    <p:sldMasterId id="2147483680" r:id="rId10"/>
    <p:sldMasterId id="2147483686" r:id="rId11"/>
  </p:sldMasterIdLst>
  <p:notesMasterIdLst>
    <p:notesMasterId r:id="rId25"/>
  </p:notesMasterIdLst>
  <p:sldIdLst>
    <p:sldId id="321" r:id="rId12"/>
    <p:sldId id="324" r:id="rId13"/>
    <p:sldId id="325" r:id="rId14"/>
    <p:sldId id="326" r:id="rId15"/>
    <p:sldId id="327" r:id="rId16"/>
    <p:sldId id="331" r:id="rId17"/>
    <p:sldId id="332" r:id="rId18"/>
    <p:sldId id="328" r:id="rId19"/>
    <p:sldId id="333" r:id="rId20"/>
    <p:sldId id="310" r:id="rId21"/>
    <p:sldId id="329" r:id="rId22"/>
    <p:sldId id="319" r:id="rId23"/>
    <p:sldId id="33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3" userDrawn="1">
          <p15:clr>
            <a:srgbClr val="A4A3A4"/>
          </p15:clr>
        </p15:guide>
        <p15:guide id="2" pos="223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682F20-BFE8-172D-249C-56EE29CBA7A6}" name="Caitlin Devine" initials="CD" userId="S::caitlin.devine@booktrust.org.uk::a785c085-1969-4d7b-90dc-989f7aa3afdf" providerId="AD"/>
  <p188:author id="{F9ACAE50-857A-1F9D-CA89-AB2B180B76AB}" name="Sarah Ruddock" initials="SR" userId="S::sarahruddockmarketing_gmail.com#ext#@booktrustuk.onmicrosoft.com::68a3512d-9db9-48d9-a8b0-d83e79671fb6" providerId="AD"/>
  <p188:author id="{D195E67C-4984-7152-D1D5-B0D0A46C43D9}" name="Fiona Lyon" initials="FL" userId="S::fiona.lyon@booktrust.org.uk::7ea96077-e4b3-4ed9-b705-180fdb70b814" providerId="AD"/>
  <p188:author id="{CCDB2F9D-4443-6620-AD36-2C267CB9DB66}" name="Caitlin Devine" initials="CD" userId="S::Caitlin.Devine@booktrust.org.uk::a785c085-1969-4d7b-90dc-989f7aa3af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F28"/>
    <a:srgbClr val="0432FF"/>
    <a:srgbClr val="14285A"/>
    <a:srgbClr val="1EA5A0"/>
    <a:srgbClr val="FFCD00"/>
    <a:srgbClr val="9BE678"/>
    <a:srgbClr val="DA394B"/>
    <a:srgbClr val="337BAB"/>
    <a:srgbClr val="C5511C"/>
    <a:srgbClr val="4B5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2" y="48"/>
      </p:cViewPr>
      <p:guideLst>
        <p:guide orient="horz" pos="2863"/>
        <p:guide pos="22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Lewins" userId="91dbfd59-3ec6-47e0-ad62-bd2609d2f8b5" providerId="ADAL" clId="{ABABF769-038E-403B-A2E0-5997BA4B7673}"/>
    <pc:docChg chg="modSld">
      <pc:chgData name="George Lewins" userId="91dbfd59-3ec6-47e0-ad62-bd2609d2f8b5" providerId="ADAL" clId="{ABABF769-038E-403B-A2E0-5997BA4B7673}" dt="2025-05-20T14:51:01.087" v="56" actId="1076"/>
      <pc:docMkLst>
        <pc:docMk/>
      </pc:docMkLst>
      <pc:sldChg chg="modSp mod">
        <pc:chgData name="George Lewins" userId="91dbfd59-3ec6-47e0-ad62-bd2609d2f8b5" providerId="ADAL" clId="{ABABF769-038E-403B-A2E0-5997BA4B7673}" dt="2025-05-20T14:46:24.407" v="32" actId="20577"/>
        <pc:sldMkLst>
          <pc:docMk/>
          <pc:sldMk cId="1458941599" sldId="310"/>
        </pc:sldMkLst>
        <pc:spChg chg="mod">
          <ac:chgData name="George Lewins" userId="91dbfd59-3ec6-47e0-ad62-bd2609d2f8b5" providerId="ADAL" clId="{ABABF769-038E-403B-A2E0-5997BA4B7673}" dt="2025-05-20T14:46:17.955" v="28" actId="14100"/>
          <ac:spMkLst>
            <pc:docMk/>
            <pc:sldMk cId="1458941599" sldId="310"/>
            <ac:spMk id="6" creationId="{B9B6A22A-9FAF-5100-AB18-485D54E7E7B2}"/>
          </ac:spMkLst>
        </pc:spChg>
        <pc:spChg chg="mod">
          <ac:chgData name="George Lewins" userId="91dbfd59-3ec6-47e0-ad62-bd2609d2f8b5" providerId="ADAL" clId="{ABABF769-038E-403B-A2E0-5997BA4B7673}" dt="2025-05-20T14:46:24.407" v="32" actId="20577"/>
          <ac:spMkLst>
            <pc:docMk/>
            <pc:sldMk cId="1458941599" sldId="310"/>
            <ac:spMk id="8" creationId="{19EA470D-7493-CC18-4CBC-490E90948A6C}"/>
          </ac:spMkLst>
        </pc:spChg>
      </pc:sldChg>
      <pc:sldChg chg="addSp modSp mod">
        <pc:chgData name="George Lewins" userId="91dbfd59-3ec6-47e0-ad62-bd2609d2f8b5" providerId="ADAL" clId="{ABABF769-038E-403B-A2E0-5997BA4B7673}" dt="2025-05-20T14:51:01.087" v="56" actId="1076"/>
        <pc:sldMkLst>
          <pc:docMk/>
          <pc:sldMk cId="2287095355" sldId="326"/>
        </pc:sldMkLst>
        <pc:spChg chg="add mod">
          <ac:chgData name="George Lewins" userId="91dbfd59-3ec6-47e0-ad62-bd2609d2f8b5" providerId="ADAL" clId="{ABABF769-038E-403B-A2E0-5997BA4B7673}" dt="2025-05-20T14:51:01.087" v="56" actId="1076"/>
          <ac:spMkLst>
            <pc:docMk/>
            <pc:sldMk cId="2287095355" sldId="326"/>
            <ac:spMk id="6" creationId="{92759A16-5B49-3A26-06B4-790D5DD7EC4E}"/>
          </ac:spMkLst>
        </pc:spChg>
        <pc:spChg chg="mod">
          <ac:chgData name="George Lewins" userId="91dbfd59-3ec6-47e0-ad62-bd2609d2f8b5" providerId="ADAL" clId="{ABABF769-038E-403B-A2E0-5997BA4B7673}" dt="2025-05-20T14:50:46.785" v="52" actId="21"/>
          <ac:spMkLst>
            <pc:docMk/>
            <pc:sldMk cId="2287095355" sldId="326"/>
            <ac:spMk id="14" creationId="{A806474B-7BFA-DAA4-7239-E7BC789780E6}"/>
          </ac:spMkLst>
        </pc:spChg>
      </pc:sldChg>
      <pc:sldChg chg="addSp modSp mod">
        <pc:chgData name="George Lewins" userId="91dbfd59-3ec6-47e0-ad62-bd2609d2f8b5" providerId="ADAL" clId="{ABABF769-038E-403B-A2E0-5997BA4B7673}" dt="2025-05-20T14:50:15.812" v="51" actId="14100"/>
        <pc:sldMkLst>
          <pc:docMk/>
          <pc:sldMk cId="4100828313" sldId="331"/>
        </pc:sldMkLst>
        <pc:spChg chg="mod">
          <ac:chgData name="George Lewins" userId="91dbfd59-3ec6-47e0-ad62-bd2609d2f8b5" providerId="ADAL" clId="{ABABF769-038E-403B-A2E0-5997BA4B7673}" dt="2025-05-20T14:50:15.812" v="51" actId="14100"/>
          <ac:spMkLst>
            <pc:docMk/>
            <pc:sldMk cId="4100828313" sldId="331"/>
            <ac:spMk id="3" creationId="{0D35F2D7-6907-5EAB-9D2A-70DEF205D169}"/>
          </ac:spMkLst>
        </pc:spChg>
        <pc:spChg chg="add mod">
          <ac:chgData name="George Lewins" userId="91dbfd59-3ec6-47e0-ad62-bd2609d2f8b5" providerId="ADAL" clId="{ABABF769-038E-403B-A2E0-5997BA4B7673}" dt="2025-05-20T14:50:09.096" v="48" actId="1076"/>
          <ac:spMkLst>
            <pc:docMk/>
            <pc:sldMk cId="4100828313" sldId="331"/>
            <ac:spMk id="6" creationId="{BAD35F6E-FAE5-1FB6-7505-6573349EDB0B}"/>
          </ac:spMkLst>
        </pc:spChg>
        <pc:spChg chg="mod">
          <ac:chgData name="George Lewins" userId="91dbfd59-3ec6-47e0-ad62-bd2609d2f8b5" providerId="ADAL" clId="{ABABF769-038E-403B-A2E0-5997BA4B7673}" dt="2025-05-20T14:49:33.821" v="34" actId="20577"/>
          <ac:spMkLst>
            <pc:docMk/>
            <pc:sldMk cId="4100828313" sldId="331"/>
            <ac:spMk id="14" creationId="{621A28BC-698A-0FD4-A4E1-FE7C974E570D}"/>
          </ac:spMkLst>
        </pc:spChg>
      </pc:sldChg>
    </pc:docChg>
  </pc:docChgLst>
  <pc:docChgLst>
    <pc:chgData name="Ashleigh Pane" userId="f3ed6348-b99e-42ef-86a1-b5bd261341e6" providerId="ADAL" clId="{74037FF4-D442-46F1-9C39-65B0A7A8DE5A}"/>
    <pc:docChg chg="undo custSel mod modSld">
      <pc:chgData name="Ashleigh Pane" userId="f3ed6348-b99e-42ef-86a1-b5bd261341e6" providerId="ADAL" clId="{74037FF4-D442-46F1-9C39-65B0A7A8DE5A}" dt="2025-07-15T11:11:55.699" v="99"/>
      <pc:docMkLst>
        <pc:docMk/>
      </pc:docMkLst>
      <pc:sldChg chg="modSp mod">
        <pc:chgData name="Ashleigh Pane" userId="f3ed6348-b99e-42ef-86a1-b5bd261341e6" providerId="ADAL" clId="{74037FF4-D442-46F1-9C39-65B0A7A8DE5A}" dt="2025-07-15T11:06:12.040" v="98" actId="34135"/>
        <pc:sldMkLst>
          <pc:docMk/>
          <pc:sldMk cId="2436749823" sldId="319"/>
        </pc:sldMkLst>
        <pc:spChg chg="mod">
          <ac:chgData name="Ashleigh Pane" userId="f3ed6348-b99e-42ef-86a1-b5bd261341e6" providerId="ADAL" clId="{74037FF4-D442-46F1-9C39-65B0A7A8DE5A}" dt="2025-07-15T11:06:12.040" v="98" actId="34135"/>
          <ac:spMkLst>
            <pc:docMk/>
            <pc:sldMk cId="2436749823" sldId="319"/>
            <ac:spMk id="2" creationId="{F343AB1A-CF8E-390E-12A0-4E165B70D3FF}"/>
          </ac:spMkLst>
        </pc:spChg>
        <pc:spChg chg="mod">
          <ac:chgData name="Ashleigh Pane" userId="f3ed6348-b99e-42ef-86a1-b5bd261341e6" providerId="ADAL" clId="{74037FF4-D442-46F1-9C39-65B0A7A8DE5A}" dt="2025-07-15T11:06:10.142" v="97" actId="34135"/>
          <ac:spMkLst>
            <pc:docMk/>
            <pc:sldMk cId="2436749823" sldId="319"/>
            <ac:spMk id="4" creationId="{41C1349E-055F-CBCE-C591-5F47954BC86E}"/>
          </ac:spMkLst>
        </pc:spChg>
      </pc:sldChg>
      <pc:sldChg chg="modSp mod">
        <pc:chgData name="Ashleigh Pane" userId="f3ed6348-b99e-42ef-86a1-b5bd261341e6" providerId="ADAL" clId="{74037FF4-D442-46F1-9C39-65B0A7A8DE5A}" dt="2025-07-15T11:04:09.502" v="77" actId="34135"/>
        <pc:sldMkLst>
          <pc:docMk/>
          <pc:sldMk cId="3270680223" sldId="321"/>
        </pc:sldMkLst>
        <pc:spChg chg="mod">
          <ac:chgData name="Ashleigh Pane" userId="f3ed6348-b99e-42ef-86a1-b5bd261341e6" providerId="ADAL" clId="{74037FF4-D442-46F1-9C39-65B0A7A8DE5A}" dt="2025-07-15T11:04:09.502" v="77" actId="34135"/>
          <ac:spMkLst>
            <pc:docMk/>
            <pc:sldMk cId="3270680223" sldId="321"/>
            <ac:spMk id="2" creationId="{39C7BEC2-CE87-7648-8E5D-735D33E6745F}"/>
          </ac:spMkLst>
        </pc:spChg>
      </pc:sldChg>
      <pc:sldChg chg="modSp mod">
        <pc:chgData name="Ashleigh Pane" userId="f3ed6348-b99e-42ef-86a1-b5bd261341e6" providerId="ADAL" clId="{74037FF4-D442-46F1-9C39-65B0A7A8DE5A}" dt="2025-07-15T11:04:22.319" v="79" actId="34135"/>
        <pc:sldMkLst>
          <pc:docMk/>
          <pc:sldMk cId="1040555773" sldId="324"/>
        </pc:sldMkLst>
        <pc:spChg chg="mod">
          <ac:chgData name="Ashleigh Pane" userId="f3ed6348-b99e-42ef-86a1-b5bd261341e6" providerId="ADAL" clId="{74037FF4-D442-46F1-9C39-65B0A7A8DE5A}" dt="2025-07-15T11:04:18.054" v="78" actId="34135"/>
          <ac:spMkLst>
            <pc:docMk/>
            <pc:sldMk cId="1040555773" sldId="324"/>
            <ac:spMk id="6" creationId="{67AE0639-2075-A87B-72FF-2815C89D278B}"/>
          </ac:spMkLst>
        </pc:spChg>
        <pc:picChg chg="mod">
          <ac:chgData name="Ashleigh Pane" userId="f3ed6348-b99e-42ef-86a1-b5bd261341e6" providerId="ADAL" clId="{74037FF4-D442-46F1-9C39-65B0A7A8DE5A}" dt="2025-07-15T11:04:22.319" v="79" actId="34135"/>
          <ac:picMkLst>
            <pc:docMk/>
            <pc:sldMk cId="1040555773" sldId="324"/>
            <ac:picMk id="3" creationId="{8F1D035D-A348-C1C0-6D29-51AF35288776}"/>
          </ac:picMkLst>
        </pc:picChg>
      </pc:sldChg>
      <pc:sldChg chg="modSp mod">
        <pc:chgData name="Ashleigh Pane" userId="f3ed6348-b99e-42ef-86a1-b5bd261341e6" providerId="ADAL" clId="{74037FF4-D442-46F1-9C39-65B0A7A8DE5A}" dt="2025-07-15T11:04:27.971" v="80" actId="34135"/>
        <pc:sldMkLst>
          <pc:docMk/>
          <pc:sldMk cId="3250766898" sldId="325"/>
        </pc:sldMkLst>
        <pc:spChg chg="mod">
          <ac:chgData name="Ashleigh Pane" userId="f3ed6348-b99e-42ef-86a1-b5bd261341e6" providerId="ADAL" clId="{74037FF4-D442-46F1-9C39-65B0A7A8DE5A}" dt="2025-07-15T11:04:27.971" v="80" actId="34135"/>
          <ac:spMkLst>
            <pc:docMk/>
            <pc:sldMk cId="3250766898" sldId="325"/>
            <ac:spMk id="10" creationId="{DD5EE75F-535C-B297-A7D1-1BCDA5235F85}"/>
          </ac:spMkLst>
        </pc:spChg>
        <pc:spChg chg="mod">
          <ac:chgData name="Ashleigh Pane" userId="f3ed6348-b99e-42ef-86a1-b5bd261341e6" providerId="ADAL" clId="{74037FF4-D442-46F1-9C39-65B0A7A8DE5A}" dt="2025-07-11T15:34:09.794" v="1" actId="6549"/>
          <ac:spMkLst>
            <pc:docMk/>
            <pc:sldMk cId="3250766898" sldId="325"/>
            <ac:spMk id="14" creationId="{9DD266E2-1D6B-F42A-27F1-B2E4376EA02F}"/>
          </ac:spMkLst>
        </pc:spChg>
      </pc:sldChg>
      <pc:sldChg chg="modSp mod">
        <pc:chgData name="Ashleigh Pane" userId="f3ed6348-b99e-42ef-86a1-b5bd261341e6" providerId="ADAL" clId="{74037FF4-D442-46F1-9C39-65B0A7A8DE5A}" dt="2025-07-15T11:04:38.876" v="81" actId="34135"/>
        <pc:sldMkLst>
          <pc:docMk/>
          <pc:sldMk cId="2287095355" sldId="326"/>
        </pc:sldMkLst>
        <pc:spChg chg="mod">
          <ac:chgData name="Ashleigh Pane" userId="f3ed6348-b99e-42ef-86a1-b5bd261341e6" providerId="ADAL" clId="{74037FF4-D442-46F1-9C39-65B0A7A8DE5A}" dt="2025-07-15T11:04:38.876" v="81" actId="34135"/>
          <ac:spMkLst>
            <pc:docMk/>
            <pc:sldMk cId="2287095355" sldId="326"/>
            <ac:spMk id="14" creationId="{A806474B-7BFA-DAA4-7239-E7BC789780E6}"/>
          </ac:spMkLst>
        </pc:spChg>
      </pc:sldChg>
      <pc:sldChg chg="modSp mod">
        <pc:chgData name="Ashleigh Pane" userId="f3ed6348-b99e-42ef-86a1-b5bd261341e6" providerId="ADAL" clId="{74037FF4-D442-46F1-9C39-65B0A7A8DE5A}" dt="2025-07-15T11:05:24.106" v="87" actId="34135"/>
        <pc:sldMkLst>
          <pc:docMk/>
          <pc:sldMk cId="1634970804" sldId="327"/>
        </pc:sldMkLst>
        <pc:spChg chg="mod">
          <ac:chgData name="Ashleigh Pane" userId="f3ed6348-b99e-42ef-86a1-b5bd261341e6" providerId="ADAL" clId="{74037FF4-D442-46F1-9C39-65B0A7A8DE5A}" dt="2025-07-15T11:05:24.106" v="87" actId="34135"/>
          <ac:spMkLst>
            <pc:docMk/>
            <pc:sldMk cId="1634970804" sldId="327"/>
            <ac:spMk id="3" creationId="{9B1646F0-DEFF-B39C-665F-30D3AC4F11C0}"/>
          </ac:spMkLst>
        </pc:spChg>
        <pc:picChg chg="mod">
          <ac:chgData name="Ashleigh Pane" userId="f3ed6348-b99e-42ef-86a1-b5bd261341e6" providerId="ADAL" clId="{74037FF4-D442-46F1-9C39-65B0A7A8DE5A}" dt="2025-07-15T11:04:48.556" v="82" actId="34135"/>
          <ac:picMkLst>
            <pc:docMk/>
            <pc:sldMk cId="1634970804" sldId="327"/>
            <ac:picMk id="2" creationId="{BD4E001B-59DA-3558-6DC9-E9995E65BD1A}"/>
          </ac:picMkLst>
        </pc:picChg>
      </pc:sldChg>
      <pc:sldChg chg="modSp mod">
        <pc:chgData name="Ashleigh Pane" userId="f3ed6348-b99e-42ef-86a1-b5bd261341e6" providerId="ADAL" clId="{74037FF4-D442-46F1-9C39-65B0A7A8DE5A}" dt="2025-07-15T11:05:19.080" v="86" actId="34135"/>
        <pc:sldMkLst>
          <pc:docMk/>
          <pc:sldMk cId="2092155574" sldId="328"/>
        </pc:sldMkLst>
        <pc:spChg chg="mod">
          <ac:chgData name="Ashleigh Pane" userId="f3ed6348-b99e-42ef-86a1-b5bd261341e6" providerId="ADAL" clId="{74037FF4-D442-46F1-9C39-65B0A7A8DE5A}" dt="2025-07-15T11:05:19.080" v="86" actId="34135"/>
          <ac:spMkLst>
            <pc:docMk/>
            <pc:sldMk cId="2092155574" sldId="328"/>
            <ac:spMk id="3" creationId="{3A3611A6-E2E0-9D3A-E71D-BA64F0249CB9}"/>
          </ac:spMkLst>
        </pc:spChg>
        <pc:picChg chg="mod">
          <ac:chgData name="Ashleigh Pane" userId="f3ed6348-b99e-42ef-86a1-b5bd261341e6" providerId="ADAL" clId="{74037FF4-D442-46F1-9C39-65B0A7A8DE5A}" dt="2025-07-15T11:05:13.257" v="85" actId="34135"/>
          <ac:picMkLst>
            <pc:docMk/>
            <pc:sldMk cId="2092155574" sldId="328"/>
            <ac:picMk id="2" creationId="{E07B5653-4D2D-1440-4344-08006F8E55B9}"/>
          </ac:picMkLst>
        </pc:picChg>
      </pc:sldChg>
      <pc:sldChg chg="modSp mod">
        <pc:chgData name="Ashleigh Pane" userId="f3ed6348-b99e-42ef-86a1-b5bd261341e6" providerId="ADAL" clId="{74037FF4-D442-46F1-9C39-65B0A7A8DE5A}" dt="2025-07-15T11:05:47.763" v="92" actId="34135"/>
        <pc:sldMkLst>
          <pc:docMk/>
          <pc:sldMk cId="277616634" sldId="329"/>
        </pc:sldMkLst>
        <pc:spChg chg="mod">
          <ac:chgData name="Ashleigh Pane" userId="f3ed6348-b99e-42ef-86a1-b5bd261341e6" providerId="ADAL" clId="{74037FF4-D442-46F1-9C39-65B0A7A8DE5A}" dt="2025-07-15T11:05:47.763" v="92" actId="34135"/>
          <ac:spMkLst>
            <pc:docMk/>
            <pc:sldMk cId="277616634" sldId="329"/>
            <ac:spMk id="2" creationId="{555E34D7-A146-FE05-E80B-1FD6324E2348}"/>
          </ac:spMkLst>
        </pc:spChg>
        <pc:picChg chg="mod">
          <ac:chgData name="Ashleigh Pane" userId="f3ed6348-b99e-42ef-86a1-b5bd261341e6" providerId="ADAL" clId="{74037FF4-D442-46F1-9C39-65B0A7A8DE5A}" dt="2025-07-15T11:05:45.497" v="91" actId="34135"/>
          <ac:picMkLst>
            <pc:docMk/>
            <pc:sldMk cId="277616634" sldId="329"/>
            <ac:picMk id="3" creationId="{F2E82B82-79C8-0766-B13C-C52418374184}"/>
          </ac:picMkLst>
        </pc:picChg>
      </pc:sldChg>
      <pc:sldChg chg="modSp mod">
        <pc:chgData name="Ashleigh Pane" userId="f3ed6348-b99e-42ef-86a1-b5bd261341e6" providerId="ADAL" clId="{74037FF4-D442-46F1-9C39-65B0A7A8DE5A}" dt="2025-07-15T11:05:01.051" v="84" actId="34135"/>
        <pc:sldMkLst>
          <pc:docMk/>
          <pc:sldMk cId="4100828313" sldId="331"/>
        </pc:sldMkLst>
        <pc:spChg chg="mod">
          <ac:chgData name="Ashleigh Pane" userId="f3ed6348-b99e-42ef-86a1-b5bd261341e6" providerId="ADAL" clId="{74037FF4-D442-46F1-9C39-65B0A7A8DE5A}" dt="2025-07-15T11:04:58.718" v="83" actId="34135"/>
          <ac:spMkLst>
            <pc:docMk/>
            <pc:sldMk cId="4100828313" sldId="331"/>
            <ac:spMk id="6" creationId="{BAD35F6E-FAE5-1FB6-7505-6573349EDB0B}"/>
          </ac:spMkLst>
        </pc:spChg>
        <pc:spChg chg="mod">
          <ac:chgData name="Ashleigh Pane" userId="f3ed6348-b99e-42ef-86a1-b5bd261341e6" providerId="ADAL" clId="{74037FF4-D442-46F1-9C39-65B0A7A8DE5A}" dt="2025-07-15T11:05:01.051" v="84" actId="34135"/>
          <ac:spMkLst>
            <pc:docMk/>
            <pc:sldMk cId="4100828313" sldId="331"/>
            <ac:spMk id="14" creationId="{621A28BC-698A-0FD4-A4E1-FE7C974E570D}"/>
          </ac:spMkLst>
        </pc:spChg>
      </pc:sldChg>
      <pc:sldChg chg="modSp mod">
        <pc:chgData name="Ashleigh Pane" userId="f3ed6348-b99e-42ef-86a1-b5bd261341e6" providerId="ADAL" clId="{74037FF4-D442-46F1-9C39-65B0A7A8DE5A}" dt="2025-07-15T11:05:36.104" v="90" actId="34135"/>
        <pc:sldMkLst>
          <pc:docMk/>
          <pc:sldMk cId="82778380" sldId="333"/>
        </pc:sldMkLst>
        <pc:spChg chg="mod">
          <ac:chgData name="Ashleigh Pane" userId="f3ed6348-b99e-42ef-86a1-b5bd261341e6" providerId="ADAL" clId="{74037FF4-D442-46F1-9C39-65B0A7A8DE5A}" dt="2025-07-15T11:05:34.480" v="89" actId="34135"/>
          <ac:spMkLst>
            <pc:docMk/>
            <pc:sldMk cId="82778380" sldId="333"/>
            <ac:spMk id="10" creationId="{6703D633-1C84-EA37-6CB1-4A730FBD23FA}"/>
          </ac:spMkLst>
        </pc:spChg>
        <pc:spChg chg="mod">
          <ac:chgData name="Ashleigh Pane" userId="f3ed6348-b99e-42ef-86a1-b5bd261341e6" providerId="ADAL" clId="{74037FF4-D442-46F1-9C39-65B0A7A8DE5A}" dt="2025-07-15T11:05:36.104" v="90" actId="34135"/>
          <ac:spMkLst>
            <pc:docMk/>
            <pc:sldMk cId="82778380" sldId="333"/>
            <ac:spMk id="14" creationId="{D26DEC58-F84B-AF8D-D4EB-6A2E561A7FFC}"/>
          </ac:spMkLst>
        </pc:spChg>
        <pc:picChg chg="mod">
          <ac:chgData name="Ashleigh Pane" userId="f3ed6348-b99e-42ef-86a1-b5bd261341e6" providerId="ADAL" clId="{74037FF4-D442-46F1-9C39-65B0A7A8DE5A}" dt="2025-07-15T11:05:31.857" v="88" actId="34135"/>
          <ac:picMkLst>
            <pc:docMk/>
            <pc:sldMk cId="82778380" sldId="333"/>
            <ac:picMk id="4" creationId="{E8D2E03D-933F-D3B2-08E1-508AC8A503B9}"/>
          </ac:picMkLst>
        </pc:picChg>
      </pc:sldChg>
    </pc:docChg>
  </pc:docChgLst>
  <pc:docChgLst>
    <pc:chgData name="George Lewins" userId="91dbfd59-3ec6-47e0-ad62-bd2609d2f8b5" providerId="ADAL" clId="{3B7375A7-DCE9-7041-A0F4-C2D532BB1A27}"/>
    <pc:docChg chg="undo custSel addSld modSld sldOrd">
      <pc:chgData name="George Lewins" userId="91dbfd59-3ec6-47e0-ad62-bd2609d2f8b5" providerId="ADAL" clId="{3B7375A7-DCE9-7041-A0F4-C2D532BB1A27}" dt="2025-03-17T14:11:34.058" v="5243" actId="14100"/>
      <pc:docMkLst>
        <pc:docMk/>
      </pc:docMkLst>
      <pc:sldChg chg="addSp delSp modSp mod ord">
        <pc:chgData name="George Lewins" userId="91dbfd59-3ec6-47e0-ad62-bd2609d2f8b5" providerId="ADAL" clId="{3B7375A7-DCE9-7041-A0F4-C2D532BB1A27}" dt="2025-03-17T14:11:34.058" v="5243" actId="14100"/>
        <pc:sldMkLst>
          <pc:docMk/>
          <pc:sldMk cId="1458941599" sldId="310"/>
        </pc:sldMkLst>
      </pc:sldChg>
      <pc:sldChg chg="ord">
        <pc:chgData name="George Lewins" userId="91dbfd59-3ec6-47e0-ad62-bd2609d2f8b5" providerId="ADAL" clId="{3B7375A7-DCE9-7041-A0F4-C2D532BB1A27}" dt="2025-03-14T13:48:59.864" v="2991" actId="20578"/>
        <pc:sldMkLst>
          <pc:docMk/>
          <pc:sldMk cId="2436749823" sldId="319"/>
        </pc:sldMkLst>
      </pc:sldChg>
      <pc:sldChg chg="modSp mod">
        <pc:chgData name="George Lewins" userId="91dbfd59-3ec6-47e0-ad62-bd2609d2f8b5" providerId="ADAL" clId="{3B7375A7-DCE9-7041-A0F4-C2D532BB1A27}" dt="2025-03-10T15:36:52.382" v="2031" actId="1076"/>
        <pc:sldMkLst>
          <pc:docMk/>
          <pc:sldMk cId="3270680223" sldId="321"/>
        </pc:sldMkLst>
      </pc:sldChg>
      <pc:sldChg chg="modNotesTx">
        <pc:chgData name="George Lewins" userId="91dbfd59-3ec6-47e0-ad62-bd2609d2f8b5" providerId="ADAL" clId="{3B7375A7-DCE9-7041-A0F4-C2D532BB1A27}" dt="2025-03-10T15:40:57.851" v="2090" actId="20577"/>
        <pc:sldMkLst>
          <pc:docMk/>
          <pc:sldMk cId="1040555773" sldId="324"/>
        </pc:sldMkLst>
      </pc:sldChg>
      <pc:sldChg chg="addSp delSp modSp mod modClrScheme chgLayout">
        <pc:chgData name="George Lewins" userId="91dbfd59-3ec6-47e0-ad62-bd2609d2f8b5" providerId="ADAL" clId="{3B7375A7-DCE9-7041-A0F4-C2D532BB1A27}" dt="2025-03-17T11:53:13.431" v="3921" actId="20577"/>
        <pc:sldMkLst>
          <pc:docMk/>
          <pc:sldMk cId="3250766898" sldId="325"/>
        </pc:sldMkLst>
      </pc:sldChg>
      <pc:sldChg chg="addSp delSp modSp add mod modClrScheme chgLayout">
        <pc:chgData name="George Lewins" userId="91dbfd59-3ec6-47e0-ad62-bd2609d2f8b5" providerId="ADAL" clId="{3B7375A7-DCE9-7041-A0F4-C2D532BB1A27}" dt="2025-03-17T12:20:08.129" v="4721" actId="14100"/>
        <pc:sldMkLst>
          <pc:docMk/>
          <pc:sldMk cId="2287095355" sldId="326"/>
        </pc:sldMkLst>
      </pc:sldChg>
      <pc:sldChg chg="add ord modNotesTx">
        <pc:chgData name="George Lewins" userId="91dbfd59-3ec6-47e0-ad62-bd2609d2f8b5" providerId="ADAL" clId="{3B7375A7-DCE9-7041-A0F4-C2D532BB1A27}" dt="2025-03-10T15:43:59.026" v="2129" actId="20577"/>
        <pc:sldMkLst>
          <pc:docMk/>
          <pc:sldMk cId="1634970804" sldId="327"/>
        </pc:sldMkLst>
      </pc:sldChg>
      <pc:sldChg chg="add modNotesTx">
        <pc:chgData name="George Lewins" userId="91dbfd59-3ec6-47e0-ad62-bd2609d2f8b5" providerId="ADAL" clId="{3B7375A7-DCE9-7041-A0F4-C2D532BB1A27}" dt="2025-03-10T15:46:18.470" v="2166" actId="20577"/>
        <pc:sldMkLst>
          <pc:docMk/>
          <pc:sldMk cId="2092155574" sldId="328"/>
        </pc:sldMkLst>
      </pc:sldChg>
      <pc:sldChg chg="add modNotesTx">
        <pc:chgData name="George Lewins" userId="91dbfd59-3ec6-47e0-ad62-bd2609d2f8b5" providerId="ADAL" clId="{3B7375A7-DCE9-7041-A0F4-C2D532BB1A27}" dt="2025-03-10T15:46:53.865" v="2202" actId="20577"/>
        <pc:sldMkLst>
          <pc:docMk/>
          <pc:sldMk cId="277616634" sldId="329"/>
        </pc:sldMkLst>
      </pc:sldChg>
      <pc:sldChg chg="add ord modNotesTx">
        <pc:chgData name="George Lewins" userId="91dbfd59-3ec6-47e0-ad62-bd2609d2f8b5" providerId="ADAL" clId="{3B7375A7-DCE9-7041-A0F4-C2D532BB1A27}" dt="2025-03-14T13:48:58.450" v="2990" actId="20578"/>
        <pc:sldMkLst>
          <pc:docMk/>
          <pc:sldMk cId="2856425572" sldId="330"/>
        </pc:sldMkLst>
      </pc:sldChg>
      <pc:sldChg chg="addSp delSp modSp add mod">
        <pc:chgData name="George Lewins" userId="91dbfd59-3ec6-47e0-ad62-bd2609d2f8b5" providerId="ADAL" clId="{3B7375A7-DCE9-7041-A0F4-C2D532BB1A27}" dt="2025-03-17T12:12:40.752" v="4393" actId="1076"/>
        <pc:sldMkLst>
          <pc:docMk/>
          <pc:sldMk cId="4100828313" sldId="331"/>
        </pc:sldMkLst>
      </pc:sldChg>
      <pc:sldChg chg="addSp delSp modSp add mod">
        <pc:chgData name="George Lewins" userId="91dbfd59-3ec6-47e0-ad62-bd2609d2f8b5" providerId="ADAL" clId="{3B7375A7-DCE9-7041-A0F4-C2D532BB1A27}" dt="2025-03-17T12:16:37.307" v="4559" actId="1076"/>
        <pc:sldMkLst>
          <pc:docMk/>
          <pc:sldMk cId="360978994" sldId="332"/>
        </pc:sldMkLst>
      </pc:sldChg>
      <pc:sldChg chg="addSp delSp modSp add mod ord">
        <pc:chgData name="George Lewins" userId="91dbfd59-3ec6-47e0-ad62-bd2609d2f8b5" providerId="ADAL" clId="{3B7375A7-DCE9-7041-A0F4-C2D532BB1A27}" dt="2025-03-17T14:10:25.636" v="5169" actId="1076"/>
        <pc:sldMkLst>
          <pc:docMk/>
          <pc:sldMk cId="82778380" sldId="333"/>
        </pc:sldMkLst>
      </pc:sldChg>
    </pc:docChg>
  </pc:docChgLst>
  <pc:docChgLst>
    <pc:chgData name="George Lewins" userId="91dbfd59-3ec6-47e0-ad62-bd2609d2f8b5" providerId="ADAL" clId="{A3284827-5831-4CAC-92D3-DC76B6631BF0}"/>
    <pc:docChg chg="undo custSel addSld delSld modSld">
      <pc:chgData name="George Lewins" userId="91dbfd59-3ec6-47e0-ad62-bd2609d2f8b5" providerId="ADAL" clId="{A3284827-5831-4CAC-92D3-DC76B6631BF0}" dt="2025-03-19T16:31:16.257" v="2491" actId="1076"/>
      <pc:docMkLst>
        <pc:docMk/>
      </pc:docMkLst>
      <pc:sldChg chg="addSp delSp modSp mod">
        <pc:chgData name="George Lewins" userId="91dbfd59-3ec6-47e0-ad62-bd2609d2f8b5" providerId="ADAL" clId="{A3284827-5831-4CAC-92D3-DC76B6631BF0}" dt="2025-03-18T14:35:43.479" v="1283" actId="20577"/>
        <pc:sldMkLst>
          <pc:docMk/>
          <pc:sldMk cId="1458941599" sldId="310"/>
        </pc:sldMkLst>
      </pc:sldChg>
      <pc:sldChg chg="addSp delSp modSp mod">
        <pc:chgData name="George Lewins" userId="91dbfd59-3ec6-47e0-ad62-bd2609d2f8b5" providerId="ADAL" clId="{A3284827-5831-4CAC-92D3-DC76B6631BF0}" dt="2025-03-18T15:00:03.475" v="1798" actId="20577"/>
        <pc:sldMkLst>
          <pc:docMk/>
          <pc:sldMk cId="2436749823" sldId="319"/>
        </pc:sldMkLst>
      </pc:sldChg>
      <pc:sldChg chg="modSp mod">
        <pc:chgData name="George Lewins" userId="91dbfd59-3ec6-47e0-ad62-bd2609d2f8b5" providerId="ADAL" clId="{A3284827-5831-4CAC-92D3-DC76B6631BF0}" dt="2025-03-18T13:54:46.938" v="623" actId="1076"/>
        <pc:sldMkLst>
          <pc:docMk/>
          <pc:sldMk cId="3270680223" sldId="321"/>
        </pc:sldMkLst>
      </pc:sldChg>
      <pc:sldChg chg="addSp delSp modSp mod delAnim modAnim modNotesTx">
        <pc:chgData name="George Lewins" userId="91dbfd59-3ec6-47e0-ad62-bd2609d2f8b5" providerId="ADAL" clId="{A3284827-5831-4CAC-92D3-DC76B6631BF0}" dt="2025-03-18T14:13:12.041" v="857" actId="1076"/>
        <pc:sldMkLst>
          <pc:docMk/>
          <pc:sldMk cId="1040555773" sldId="324"/>
        </pc:sldMkLst>
      </pc:sldChg>
      <pc:sldChg chg="modSp mod">
        <pc:chgData name="George Lewins" userId="91dbfd59-3ec6-47e0-ad62-bd2609d2f8b5" providerId="ADAL" clId="{A3284827-5831-4CAC-92D3-DC76B6631BF0}" dt="2025-03-18T13:55:22.293" v="625" actId="20577"/>
        <pc:sldMkLst>
          <pc:docMk/>
          <pc:sldMk cId="3250766898" sldId="325"/>
        </pc:sldMkLst>
      </pc:sldChg>
      <pc:sldChg chg="addSp delSp modSp mod">
        <pc:chgData name="George Lewins" userId="91dbfd59-3ec6-47e0-ad62-bd2609d2f8b5" providerId="ADAL" clId="{A3284827-5831-4CAC-92D3-DC76B6631BF0}" dt="2025-03-18T16:28:10.510" v="1842" actId="20577"/>
        <pc:sldMkLst>
          <pc:docMk/>
          <pc:sldMk cId="2287095355" sldId="326"/>
        </pc:sldMkLst>
      </pc:sldChg>
      <pc:sldChg chg="addSp delSp modSp mod modAnim modNotesTx">
        <pc:chgData name="George Lewins" userId="91dbfd59-3ec6-47e0-ad62-bd2609d2f8b5" providerId="ADAL" clId="{A3284827-5831-4CAC-92D3-DC76B6631BF0}" dt="2025-03-18T14:13:34.129" v="859" actId="1076"/>
        <pc:sldMkLst>
          <pc:docMk/>
          <pc:sldMk cId="1634970804" sldId="327"/>
        </pc:sldMkLst>
      </pc:sldChg>
      <pc:sldChg chg="addSp delSp modSp mod modAnim modNotesTx">
        <pc:chgData name="George Lewins" userId="91dbfd59-3ec6-47e0-ad62-bd2609d2f8b5" providerId="ADAL" clId="{A3284827-5831-4CAC-92D3-DC76B6631BF0}" dt="2025-03-18T14:12:15.785" v="851" actId="1076"/>
        <pc:sldMkLst>
          <pc:docMk/>
          <pc:sldMk cId="2092155574" sldId="328"/>
        </pc:sldMkLst>
      </pc:sldChg>
      <pc:sldChg chg="addSp delSp modSp mod modAnim modNotesTx">
        <pc:chgData name="George Lewins" userId="91dbfd59-3ec6-47e0-ad62-bd2609d2f8b5" providerId="ADAL" clId="{A3284827-5831-4CAC-92D3-DC76B6631BF0}" dt="2025-03-18T15:01:02.279" v="1807" actId="20577"/>
        <pc:sldMkLst>
          <pc:docMk/>
          <pc:sldMk cId="277616634" sldId="329"/>
        </pc:sldMkLst>
      </pc:sldChg>
      <pc:sldChg chg="del">
        <pc:chgData name="George Lewins" userId="91dbfd59-3ec6-47e0-ad62-bd2609d2f8b5" providerId="ADAL" clId="{A3284827-5831-4CAC-92D3-DC76B6631BF0}" dt="2025-03-18T14:25:13.223" v="1122" actId="47"/>
        <pc:sldMkLst>
          <pc:docMk/>
          <pc:sldMk cId="2856425572" sldId="330"/>
        </pc:sldMkLst>
      </pc:sldChg>
      <pc:sldChg chg="addSp delSp modSp mod">
        <pc:chgData name="George Lewins" userId="91dbfd59-3ec6-47e0-ad62-bd2609d2f8b5" providerId="ADAL" clId="{A3284827-5831-4CAC-92D3-DC76B6631BF0}" dt="2025-03-18T16:43:22.696" v="2487" actId="20577"/>
        <pc:sldMkLst>
          <pc:docMk/>
          <pc:sldMk cId="4100828313" sldId="331"/>
        </pc:sldMkLst>
      </pc:sldChg>
      <pc:sldChg chg="modSp mod">
        <pc:chgData name="George Lewins" userId="91dbfd59-3ec6-47e0-ad62-bd2609d2f8b5" providerId="ADAL" clId="{A3284827-5831-4CAC-92D3-DC76B6631BF0}" dt="2025-03-18T14:12:02.811" v="850" actId="20577"/>
        <pc:sldMkLst>
          <pc:docMk/>
          <pc:sldMk cId="360978994" sldId="332"/>
        </pc:sldMkLst>
      </pc:sldChg>
      <pc:sldChg chg="addSp delSp modSp mod">
        <pc:chgData name="George Lewins" userId="91dbfd59-3ec6-47e0-ad62-bd2609d2f8b5" providerId="ADAL" clId="{A3284827-5831-4CAC-92D3-DC76B6631BF0}" dt="2025-03-18T14:42:02.145" v="1590" actId="1076"/>
        <pc:sldMkLst>
          <pc:docMk/>
          <pc:sldMk cId="82778380" sldId="333"/>
        </pc:sldMkLst>
      </pc:sldChg>
      <pc:sldChg chg="delSp modSp add del mod">
        <pc:chgData name="George Lewins" userId="91dbfd59-3ec6-47e0-ad62-bd2609d2f8b5" providerId="ADAL" clId="{A3284827-5831-4CAC-92D3-DC76B6631BF0}" dt="2025-03-18T15:02:05.900" v="1838" actId="47"/>
        <pc:sldMkLst>
          <pc:docMk/>
          <pc:sldMk cId="2826749024" sldId="334"/>
        </pc:sldMkLst>
      </pc:sldChg>
      <pc:sldChg chg="addSp delSp modSp add mod setBg">
        <pc:chgData name="George Lewins" userId="91dbfd59-3ec6-47e0-ad62-bd2609d2f8b5" providerId="ADAL" clId="{A3284827-5831-4CAC-92D3-DC76B6631BF0}" dt="2025-03-19T16:31:16.257" v="2491" actId="1076"/>
        <pc:sldMkLst>
          <pc:docMk/>
          <pc:sldMk cId="205821334" sldId="335"/>
        </pc:sldMkLst>
      </pc:sldChg>
    </pc:docChg>
  </pc:docChgLst>
  <pc:docChgLst>
    <pc:chgData name="George Lewins" userId="91dbfd59-3ec6-47e0-ad62-bd2609d2f8b5" providerId="ADAL" clId="{5A40EA9A-0CB6-40F3-A0DF-3925A1F9D5BE}"/>
    <pc:docChg chg="modSld">
      <pc:chgData name="George Lewins" userId="91dbfd59-3ec6-47e0-ad62-bd2609d2f8b5" providerId="ADAL" clId="{5A40EA9A-0CB6-40F3-A0DF-3925A1F9D5BE}" dt="2025-07-03T13:26:07.139" v="10" actId="34135"/>
      <pc:docMkLst>
        <pc:docMk/>
      </pc:docMkLst>
      <pc:sldChg chg="modSp mod">
        <pc:chgData name="George Lewins" userId="91dbfd59-3ec6-47e0-ad62-bd2609d2f8b5" providerId="ADAL" clId="{5A40EA9A-0CB6-40F3-A0DF-3925A1F9D5BE}" dt="2025-07-03T13:25:56.055" v="8" actId="34135"/>
        <pc:sldMkLst>
          <pc:docMk/>
          <pc:sldMk cId="1458941599" sldId="310"/>
        </pc:sldMkLst>
        <pc:spChg chg="mod">
          <ac:chgData name="George Lewins" userId="91dbfd59-3ec6-47e0-ad62-bd2609d2f8b5" providerId="ADAL" clId="{5A40EA9A-0CB6-40F3-A0DF-3925A1F9D5BE}" dt="2025-07-03T13:25:56.055" v="8" actId="34135"/>
          <ac:spMkLst>
            <pc:docMk/>
            <pc:sldMk cId="1458941599" sldId="310"/>
            <ac:spMk id="2" creationId="{C3BF7BA0-D008-375E-9FF6-B9BD5541E93B}"/>
          </ac:spMkLst>
        </pc:spChg>
        <pc:spChg chg="mod">
          <ac:chgData name="George Lewins" userId="91dbfd59-3ec6-47e0-ad62-bd2609d2f8b5" providerId="ADAL" clId="{5A40EA9A-0CB6-40F3-A0DF-3925A1F9D5BE}" dt="2025-07-03T13:25:56.055" v="8" actId="34135"/>
          <ac:spMkLst>
            <pc:docMk/>
            <pc:sldMk cId="1458941599" sldId="310"/>
            <ac:spMk id="4" creationId="{D508A278-FC48-7286-9D6D-F02A0115748D}"/>
          </ac:spMkLst>
        </pc:spChg>
        <pc:spChg chg="mod">
          <ac:chgData name="George Lewins" userId="91dbfd59-3ec6-47e0-ad62-bd2609d2f8b5" providerId="ADAL" clId="{5A40EA9A-0CB6-40F3-A0DF-3925A1F9D5BE}" dt="2025-07-03T13:25:56.055" v="8" actId="34135"/>
          <ac:spMkLst>
            <pc:docMk/>
            <pc:sldMk cId="1458941599" sldId="310"/>
            <ac:spMk id="6" creationId="{B9B6A22A-9FAF-5100-AB18-485D54E7E7B2}"/>
          </ac:spMkLst>
        </pc:spChg>
        <pc:spChg chg="mod">
          <ac:chgData name="George Lewins" userId="91dbfd59-3ec6-47e0-ad62-bd2609d2f8b5" providerId="ADAL" clId="{5A40EA9A-0CB6-40F3-A0DF-3925A1F9D5BE}" dt="2025-07-03T13:25:56.055" v="8" actId="34135"/>
          <ac:spMkLst>
            <pc:docMk/>
            <pc:sldMk cId="1458941599" sldId="310"/>
            <ac:spMk id="8" creationId="{19EA470D-7493-CC18-4CBC-490E90948A6C}"/>
          </ac:spMkLst>
        </pc:spChg>
        <pc:picChg chg="mod">
          <ac:chgData name="George Lewins" userId="91dbfd59-3ec6-47e0-ad62-bd2609d2f8b5" providerId="ADAL" clId="{5A40EA9A-0CB6-40F3-A0DF-3925A1F9D5BE}" dt="2025-07-03T13:25:56.055" v="8" actId="34135"/>
          <ac:picMkLst>
            <pc:docMk/>
            <pc:sldMk cId="1458941599" sldId="310"/>
            <ac:picMk id="5" creationId="{CCFD89D0-1BA7-2F8B-90B3-69B67E77EDF8}"/>
          </ac:picMkLst>
        </pc:picChg>
      </pc:sldChg>
      <pc:sldChg chg="modSp mod">
        <pc:chgData name="George Lewins" userId="91dbfd59-3ec6-47e0-ad62-bd2609d2f8b5" providerId="ADAL" clId="{5A40EA9A-0CB6-40F3-A0DF-3925A1F9D5BE}" dt="2025-07-03T13:26:01.934" v="9" actId="34135"/>
        <pc:sldMkLst>
          <pc:docMk/>
          <pc:sldMk cId="2436749823" sldId="319"/>
        </pc:sldMkLst>
        <pc:spChg chg="mod">
          <ac:chgData name="George Lewins" userId="91dbfd59-3ec6-47e0-ad62-bd2609d2f8b5" providerId="ADAL" clId="{5A40EA9A-0CB6-40F3-A0DF-3925A1F9D5BE}" dt="2025-07-03T13:26:01.934" v="9" actId="34135"/>
          <ac:spMkLst>
            <pc:docMk/>
            <pc:sldMk cId="2436749823" sldId="319"/>
            <ac:spMk id="2" creationId="{F343AB1A-CF8E-390E-12A0-4E165B70D3FF}"/>
          </ac:spMkLst>
        </pc:spChg>
        <pc:spChg chg="mod">
          <ac:chgData name="George Lewins" userId="91dbfd59-3ec6-47e0-ad62-bd2609d2f8b5" providerId="ADAL" clId="{5A40EA9A-0CB6-40F3-A0DF-3925A1F9D5BE}" dt="2025-07-03T13:26:01.934" v="9" actId="34135"/>
          <ac:spMkLst>
            <pc:docMk/>
            <pc:sldMk cId="2436749823" sldId="319"/>
            <ac:spMk id="4" creationId="{41C1349E-055F-CBCE-C591-5F47954BC86E}"/>
          </ac:spMkLst>
        </pc:spChg>
        <pc:spChg chg="mod">
          <ac:chgData name="George Lewins" userId="91dbfd59-3ec6-47e0-ad62-bd2609d2f8b5" providerId="ADAL" clId="{5A40EA9A-0CB6-40F3-A0DF-3925A1F9D5BE}" dt="2025-07-03T13:26:01.934" v="9" actId="34135"/>
          <ac:spMkLst>
            <pc:docMk/>
            <pc:sldMk cId="2436749823" sldId="319"/>
            <ac:spMk id="10" creationId="{0888425D-150E-5E36-F4EA-9DA219FAEBC5}"/>
          </ac:spMkLst>
        </pc:spChg>
        <pc:spChg chg="mod">
          <ac:chgData name="George Lewins" userId="91dbfd59-3ec6-47e0-ad62-bd2609d2f8b5" providerId="ADAL" clId="{5A40EA9A-0CB6-40F3-A0DF-3925A1F9D5BE}" dt="2025-07-03T13:26:01.934" v="9" actId="34135"/>
          <ac:spMkLst>
            <pc:docMk/>
            <pc:sldMk cId="2436749823" sldId="319"/>
            <ac:spMk id="12" creationId="{622EE9FA-594F-F2AF-78BC-F25853CADABE}"/>
          </ac:spMkLst>
        </pc:spChg>
        <pc:picChg chg="mod">
          <ac:chgData name="George Lewins" userId="91dbfd59-3ec6-47e0-ad62-bd2609d2f8b5" providerId="ADAL" clId="{5A40EA9A-0CB6-40F3-A0DF-3925A1F9D5BE}" dt="2025-07-03T13:26:01.934" v="9" actId="34135"/>
          <ac:picMkLst>
            <pc:docMk/>
            <pc:sldMk cId="2436749823" sldId="319"/>
            <ac:picMk id="9" creationId="{206270E5-1F7E-A5CB-A7E7-D8A4E887364B}"/>
          </ac:picMkLst>
        </pc:picChg>
      </pc:sldChg>
      <pc:sldChg chg="modSp mod">
        <pc:chgData name="George Lewins" userId="91dbfd59-3ec6-47e0-ad62-bd2609d2f8b5" providerId="ADAL" clId="{5A40EA9A-0CB6-40F3-A0DF-3925A1F9D5BE}" dt="2025-07-03T13:25:15.823" v="3" actId="34135"/>
        <pc:sldMkLst>
          <pc:docMk/>
          <pc:sldMk cId="3250766898" sldId="325"/>
        </pc:sldMkLst>
        <pc:spChg chg="mod">
          <ac:chgData name="George Lewins" userId="91dbfd59-3ec6-47e0-ad62-bd2609d2f8b5" providerId="ADAL" clId="{5A40EA9A-0CB6-40F3-A0DF-3925A1F9D5BE}" dt="2025-07-03T13:25:15.823" v="3" actId="34135"/>
          <ac:spMkLst>
            <pc:docMk/>
            <pc:sldMk cId="3250766898" sldId="325"/>
            <ac:spMk id="2" creationId="{23D3F864-DFAE-FCB6-710C-A055A17F84B7}"/>
          </ac:spMkLst>
        </pc:spChg>
        <pc:spChg chg="mod">
          <ac:chgData name="George Lewins" userId="91dbfd59-3ec6-47e0-ad62-bd2609d2f8b5" providerId="ADAL" clId="{5A40EA9A-0CB6-40F3-A0DF-3925A1F9D5BE}" dt="2025-07-03T13:25:15.823" v="3" actId="34135"/>
          <ac:spMkLst>
            <pc:docMk/>
            <pc:sldMk cId="3250766898" sldId="325"/>
            <ac:spMk id="10" creationId="{DD5EE75F-535C-B297-A7D1-1BCDA5235F85}"/>
          </ac:spMkLst>
        </pc:spChg>
        <pc:spChg chg="mod">
          <ac:chgData name="George Lewins" userId="91dbfd59-3ec6-47e0-ad62-bd2609d2f8b5" providerId="ADAL" clId="{5A40EA9A-0CB6-40F3-A0DF-3925A1F9D5BE}" dt="2025-07-03T13:25:15.823" v="3" actId="34135"/>
          <ac:spMkLst>
            <pc:docMk/>
            <pc:sldMk cId="3250766898" sldId="325"/>
            <ac:spMk id="14" creationId="{9DD266E2-1D6B-F42A-27F1-B2E4376EA02F}"/>
          </ac:spMkLst>
        </pc:spChg>
        <pc:picChg chg="mod">
          <ac:chgData name="George Lewins" userId="91dbfd59-3ec6-47e0-ad62-bd2609d2f8b5" providerId="ADAL" clId="{5A40EA9A-0CB6-40F3-A0DF-3925A1F9D5BE}" dt="2025-07-03T13:25:15.823" v="3" actId="34135"/>
          <ac:picMkLst>
            <pc:docMk/>
            <pc:sldMk cId="3250766898" sldId="325"/>
            <ac:picMk id="1030" creationId="{2B96D470-D5A9-04CF-D07A-3A36E7BA1A63}"/>
          </ac:picMkLst>
        </pc:picChg>
      </pc:sldChg>
      <pc:sldChg chg="modSp mod">
        <pc:chgData name="George Lewins" userId="91dbfd59-3ec6-47e0-ad62-bd2609d2f8b5" providerId="ADAL" clId="{5A40EA9A-0CB6-40F3-A0DF-3925A1F9D5BE}" dt="2025-07-03T13:25:21.719" v="4" actId="34135"/>
        <pc:sldMkLst>
          <pc:docMk/>
          <pc:sldMk cId="2287095355" sldId="326"/>
        </pc:sldMkLst>
        <pc:spChg chg="mod">
          <ac:chgData name="George Lewins" userId="91dbfd59-3ec6-47e0-ad62-bd2609d2f8b5" providerId="ADAL" clId="{5A40EA9A-0CB6-40F3-A0DF-3925A1F9D5BE}" dt="2025-07-03T13:25:21.719" v="4" actId="34135"/>
          <ac:spMkLst>
            <pc:docMk/>
            <pc:sldMk cId="2287095355" sldId="326"/>
            <ac:spMk id="2" creationId="{AC737D70-4F93-CA2C-968C-D4A343CAC049}"/>
          </ac:spMkLst>
        </pc:spChg>
        <pc:spChg chg="mod">
          <ac:chgData name="George Lewins" userId="91dbfd59-3ec6-47e0-ad62-bd2609d2f8b5" providerId="ADAL" clId="{5A40EA9A-0CB6-40F3-A0DF-3925A1F9D5BE}" dt="2025-07-03T13:25:21.719" v="4" actId="34135"/>
          <ac:spMkLst>
            <pc:docMk/>
            <pc:sldMk cId="2287095355" sldId="326"/>
            <ac:spMk id="3" creationId="{1959B9F1-3657-2F3F-8E26-E04F7BC5F1BF}"/>
          </ac:spMkLst>
        </pc:spChg>
        <pc:spChg chg="mod">
          <ac:chgData name="George Lewins" userId="91dbfd59-3ec6-47e0-ad62-bd2609d2f8b5" providerId="ADAL" clId="{5A40EA9A-0CB6-40F3-A0DF-3925A1F9D5BE}" dt="2025-07-03T13:25:21.719" v="4" actId="34135"/>
          <ac:spMkLst>
            <pc:docMk/>
            <pc:sldMk cId="2287095355" sldId="326"/>
            <ac:spMk id="5" creationId="{C0D237C6-EBF1-F968-3D89-B07232DC9C83}"/>
          </ac:spMkLst>
        </pc:spChg>
        <pc:spChg chg="mod">
          <ac:chgData name="George Lewins" userId="91dbfd59-3ec6-47e0-ad62-bd2609d2f8b5" providerId="ADAL" clId="{5A40EA9A-0CB6-40F3-A0DF-3925A1F9D5BE}" dt="2025-07-03T13:25:21.719" v="4" actId="34135"/>
          <ac:spMkLst>
            <pc:docMk/>
            <pc:sldMk cId="2287095355" sldId="326"/>
            <ac:spMk id="6" creationId="{92759A16-5B49-3A26-06B4-790D5DD7EC4E}"/>
          </ac:spMkLst>
        </pc:spChg>
        <pc:spChg chg="mod">
          <ac:chgData name="George Lewins" userId="91dbfd59-3ec6-47e0-ad62-bd2609d2f8b5" providerId="ADAL" clId="{5A40EA9A-0CB6-40F3-A0DF-3925A1F9D5BE}" dt="2025-07-03T13:25:21.719" v="4" actId="34135"/>
          <ac:spMkLst>
            <pc:docMk/>
            <pc:sldMk cId="2287095355" sldId="326"/>
            <ac:spMk id="14" creationId="{A806474B-7BFA-DAA4-7239-E7BC789780E6}"/>
          </ac:spMkLst>
        </pc:spChg>
        <pc:picChg chg="mod">
          <ac:chgData name="George Lewins" userId="91dbfd59-3ec6-47e0-ad62-bd2609d2f8b5" providerId="ADAL" clId="{5A40EA9A-0CB6-40F3-A0DF-3925A1F9D5BE}" dt="2025-07-03T13:25:21.719" v="4" actId="34135"/>
          <ac:picMkLst>
            <pc:docMk/>
            <pc:sldMk cId="2287095355" sldId="326"/>
            <ac:picMk id="3074" creationId="{F17763B0-BC4B-5E32-E2A8-848E9A7C57F5}"/>
          </ac:picMkLst>
        </pc:picChg>
      </pc:sldChg>
      <pc:sldChg chg="modSp mod">
        <pc:chgData name="George Lewins" userId="91dbfd59-3ec6-47e0-ad62-bd2609d2f8b5" providerId="ADAL" clId="{5A40EA9A-0CB6-40F3-A0DF-3925A1F9D5BE}" dt="2025-07-03T13:25:34.355" v="5" actId="34135"/>
        <pc:sldMkLst>
          <pc:docMk/>
          <pc:sldMk cId="4100828313" sldId="331"/>
        </pc:sldMkLst>
        <pc:spChg chg="mod">
          <ac:chgData name="George Lewins" userId="91dbfd59-3ec6-47e0-ad62-bd2609d2f8b5" providerId="ADAL" clId="{5A40EA9A-0CB6-40F3-A0DF-3925A1F9D5BE}" dt="2025-07-03T13:25:34.355" v="5" actId="34135"/>
          <ac:spMkLst>
            <pc:docMk/>
            <pc:sldMk cId="4100828313" sldId="331"/>
            <ac:spMk id="2" creationId="{38F1158E-54C3-29A3-1C7B-EB44E9AA2465}"/>
          </ac:spMkLst>
        </pc:spChg>
        <pc:spChg chg="mod">
          <ac:chgData name="George Lewins" userId="91dbfd59-3ec6-47e0-ad62-bd2609d2f8b5" providerId="ADAL" clId="{5A40EA9A-0CB6-40F3-A0DF-3925A1F9D5BE}" dt="2025-07-03T13:25:34.355" v="5" actId="34135"/>
          <ac:spMkLst>
            <pc:docMk/>
            <pc:sldMk cId="4100828313" sldId="331"/>
            <ac:spMk id="3" creationId="{0D35F2D7-6907-5EAB-9D2A-70DEF205D169}"/>
          </ac:spMkLst>
        </pc:spChg>
        <pc:spChg chg="mod">
          <ac:chgData name="George Lewins" userId="91dbfd59-3ec6-47e0-ad62-bd2609d2f8b5" providerId="ADAL" clId="{5A40EA9A-0CB6-40F3-A0DF-3925A1F9D5BE}" dt="2025-07-03T13:25:34.355" v="5" actId="34135"/>
          <ac:spMkLst>
            <pc:docMk/>
            <pc:sldMk cId="4100828313" sldId="331"/>
            <ac:spMk id="5" creationId="{38F304CA-89A8-B113-9D3B-BABDE6ED2AF7}"/>
          </ac:spMkLst>
        </pc:spChg>
        <pc:spChg chg="mod">
          <ac:chgData name="George Lewins" userId="91dbfd59-3ec6-47e0-ad62-bd2609d2f8b5" providerId="ADAL" clId="{5A40EA9A-0CB6-40F3-A0DF-3925A1F9D5BE}" dt="2025-07-03T13:25:34.355" v="5" actId="34135"/>
          <ac:spMkLst>
            <pc:docMk/>
            <pc:sldMk cId="4100828313" sldId="331"/>
            <ac:spMk id="6" creationId="{BAD35F6E-FAE5-1FB6-7505-6573349EDB0B}"/>
          </ac:spMkLst>
        </pc:spChg>
        <pc:spChg chg="mod">
          <ac:chgData name="George Lewins" userId="91dbfd59-3ec6-47e0-ad62-bd2609d2f8b5" providerId="ADAL" clId="{5A40EA9A-0CB6-40F3-A0DF-3925A1F9D5BE}" dt="2025-07-03T13:25:34.355" v="5" actId="34135"/>
          <ac:spMkLst>
            <pc:docMk/>
            <pc:sldMk cId="4100828313" sldId="331"/>
            <ac:spMk id="10" creationId="{08F5CF6D-135C-28EA-0163-ACBDE3644C5E}"/>
          </ac:spMkLst>
        </pc:spChg>
        <pc:spChg chg="mod">
          <ac:chgData name="George Lewins" userId="91dbfd59-3ec6-47e0-ad62-bd2609d2f8b5" providerId="ADAL" clId="{5A40EA9A-0CB6-40F3-A0DF-3925A1F9D5BE}" dt="2025-07-03T13:25:34.355" v="5" actId="34135"/>
          <ac:spMkLst>
            <pc:docMk/>
            <pc:sldMk cId="4100828313" sldId="331"/>
            <ac:spMk id="14" creationId="{621A28BC-698A-0FD4-A4E1-FE7C974E570D}"/>
          </ac:spMkLst>
        </pc:spChg>
        <pc:picChg chg="mod">
          <ac:chgData name="George Lewins" userId="91dbfd59-3ec6-47e0-ad62-bd2609d2f8b5" providerId="ADAL" clId="{5A40EA9A-0CB6-40F3-A0DF-3925A1F9D5BE}" dt="2025-07-03T13:25:34.355" v="5" actId="34135"/>
          <ac:picMkLst>
            <pc:docMk/>
            <pc:sldMk cId="4100828313" sldId="331"/>
            <ac:picMk id="1026" creationId="{42B7B1C4-95CC-D26A-2FBC-FFC5577926B5}"/>
          </ac:picMkLst>
        </pc:picChg>
        <pc:picChg chg="mod">
          <ac:chgData name="George Lewins" userId="91dbfd59-3ec6-47e0-ad62-bd2609d2f8b5" providerId="ADAL" clId="{5A40EA9A-0CB6-40F3-A0DF-3925A1F9D5BE}" dt="2025-07-03T13:25:34.355" v="5" actId="34135"/>
          <ac:picMkLst>
            <pc:docMk/>
            <pc:sldMk cId="4100828313" sldId="331"/>
            <ac:picMk id="1028" creationId="{C792C2A9-A298-2832-08D6-8A0A34626579}"/>
          </ac:picMkLst>
        </pc:picChg>
      </pc:sldChg>
      <pc:sldChg chg="modSp mod">
        <pc:chgData name="George Lewins" userId="91dbfd59-3ec6-47e0-ad62-bd2609d2f8b5" providerId="ADAL" clId="{5A40EA9A-0CB6-40F3-A0DF-3925A1F9D5BE}" dt="2025-07-03T13:25:40.786" v="6" actId="34135"/>
        <pc:sldMkLst>
          <pc:docMk/>
          <pc:sldMk cId="360978994" sldId="332"/>
        </pc:sldMkLst>
        <pc:spChg chg="mod">
          <ac:chgData name="George Lewins" userId="91dbfd59-3ec6-47e0-ad62-bd2609d2f8b5" providerId="ADAL" clId="{5A40EA9A-0CB6-40F3-A0DF-3925A1F9D5BE}" dt="2025-07-03T13:25:40.786" v="6" actId="34135"/>
          <ac:spMkLst>
            <pc:docMk/>
            <pc:sldMk cId="360978994" sldId="332"/>
            <ac:spMk id="2" creationId="{D37111E4-19EF-C701-5702-C0F388B70B57}"/>
          </ac:spMkLst>
        </pc:spChg>
        <pc:spChg chg="mod">
          <ac:chgData name="George Lewins" userId="91dbfd59-3ec6-47e0-ad62-bd2609d2f8b5" providerId="ADAL" clId="{5A40EA9A-0CB6-40F3-A0DF-3925A1F9D5BE}" dt="2025-07-03T13:25:40.786" v="6" actId="34135"/>
          <ac:spMkLst>
            <pc:docMk/>
            <pc:sldMk cId="360978994" sldId="332"/>
            <ac:spMk id="4" creationId="{C28B7517-A81E-B456-BDAF-101B6721854D}"/>
          </ac:spMkLst>
        </pc:spChg>
        <pc:spChg chg="mod">
          <ac:chgData name="George Lewins" userId="91dbfd59-3ec6-47e0-ad62-bd2609d2f8b5" providerId="ADAL" clId="{5A40EA9A-0CB6-40F3-A0DF-3925A1F9D5BE}" dt="2025-07-03T13:25:40.786" v="6" actId="34135"/>
          <ac:spMkLst>
            <pc:docMk/>
            <pc:sldMk cId="360978994" sldId="332"/>
            <ac:spMk id="6" creationId="{EEC8BA10-6796-8441-3ED7-422BC0360E0E}"/>
          </ac:spMkLst>
        </pc:spChg>
        <pc:spChg chg="mod">
          <ac:chgData name="George Lewins" userId="91dbfd59-3ec6-47e0-ad62-bd2609d2f8b5" providerId="ADAL" clId="{5A40EA9A-0CB6-40F3-A0DF-3925A1F9D5BE}" dt="2025-07-03T13:25:40.786" v="6" actId="34135"/>
          <ac:spMkLst>
            <pc:docMk/>
            <pc:sldMk cId="360978994" sldId="332"/>
            <ac:spMk id="8" creationId="{37BA548A-6A4B-3878-3CB7-B6F8152359B1}"/>
          </ac:spMkLst>
        </pc:spChg>
      </pc:sldChg>
      <pc:sldChg chg="modSp mod">
        <pc:chgData name="George Lewins" userId="91dbfd59-3ec6-47e0-ad62-bd2609d2f8b5" providerId="ADAL" clId="{5A40EA9A-0CB6-40F3-A0DF-3925A1F9D5BE}" dt="2025-07-03T13:25:48.562" v="7" actId="34135"/>
        <pc:sldMkLst>
          <pc:docMk/>
          <pc:sldMk cId="82778380" sldId="333"/>
        </pc:sldMkLst>
        <pc:spChg chg="mod">
          <ac:chgData name="George Lewins" userId="91dbfd59-3ec6-47e0-ad62-bd2609d2f8b5" providerId="ADAL" clId="{5A40EA9A-0CB6-40F3-A0DF-3925A1F9D5BE}" dt="2025-07-03T13:25:48.562" v="7" actId="34135"/>
          <ac:spMkLst>
            <pc:docMk/>
            <pc:sldMk cId="82778380" sldId="333"/>
            <ac:spMk id="10" creationId="{6703D633-1C84-EA37-6CB1-4A730FBD23FA}"/>
          </ac:spMkLst>
        </pc:spChg>
        <pc:spChg chg="mod">
          <ac:chgData name="George Lewins" userId="91dbfd59-3ec6-47e0-ad62-bd2609d2f8b5" providerId="ADAL" clId="{5A40EA9A-0CB6-40F3-A0DF-3925A1F9D5BE}" dt="2025-07-03T13:25:48.562" v="7" actId="34135"/>
          <ac:spMkLst>
            <pc:docMk/>
            <pc:sldMk cId="82778380" sldId="333"/>
            <ac:spMk id="14" creationId="{D26DEC58-F84B-AF8D-D4EB-6A2E561A7FFC}"/>
          </ac:spMkLst>
        </pc:spChg>
        <pc:picChg chg="mod">
          <ac:chgData name="George Lewins" userId="91dbfd59-3ec6-47e0-ad62-bd2609d2f8b5" providerId="ADAL" clId="{5A40EA9A-0CB6-40F3-A0DF-3925A1F9D5BE}" dt="2025-07-03T13:25:48.562" v="7" actId="34135"/>
          <ac:picMkLst>
            <pc:docMk/>
            <pc:sldMk cId="82778380" sldId="333"/>
            <ac:picMk id="4" creationId="{E8D2E03D-933F-D3B2-08E1-508AC8A503B9}"/>
          </ac:picMkLst>
        </pc:picChg>
      </pc:sldChg>
      <pc:sldChg chg="modSp mod">
        <pc:chgData name="George Lewins" userId="91dbfd59-3ec6-47e0-ad62-bd2609d2f8b5" providerId="ADAL" clId="{5A40EA9A-0CB6-40F3-A0DF-3925A1F9D5BE}" dt="2025-07-03T13:26:07.139" v="10" actId="34135"/>
        <pc:sldMkLst>
          <pc:docMk/>
          <pc:sldMk cId="205821334" sldId="335"/>
        </pc:sldMkLst>
        <pc:spChg chg="mod">
          <ac:chgData name="George Lewins" userId="91dbfd59-3ec6-47e0-ad62-bd2609d2f8b5" providerId="ADAL" clId="{5A40EA9A-0CB6-40F3-A0DF-3925A1F9D5BE}" dt="2025-07-03T13:26:07.139" v="10" actId="34135"/>
          <ac:spMkLst>
            <pc:docMk/>
            <pc:sldMk cId="205821334" sldId="335"/>
            <ac:spMk id="4" creationId="{6F289976-A0DF-0E25-0B89-873D5E6C12F0}"/>
          </ac:spMkLst>
        </pc:spChg>
        <pc:picChg chg="mod">
          <ac:chgData name="George Lewins" userId="91dbfd59-3ec6-47e0-ad62-bd2609d2f8b5" providerId="ADAL" clId="{5A40EA9A-0CB6-40F3-A0DF-3925A1F9D5BE}" dt="2025-07-03T13:26:07.139" v="10" actId="34135"/>
          <ac:picMkLst>
            <pc:docMk/>
            <pc:sldMk cId="205821334" sldId="335"/>
            <ac:picMk id="7" creationId="{FFA57321-F296-15CC-9837-EAC9AD86E908}"/>
          </ac:picMkLst>
        </pc:picChg>
      </pc:sldChg>
    </pc:docChg>
  </pc:docChgLst>
  <pc:docChgLst>
    <pc:chgData name="George Lewins" userId="91dbfd59-3ec6-47e0-ad62-bd2609d2f8b5" providerId="ADAL" clId="{5CF06159-6311-4EA9-8CF6-0AF92C4026F3}"/>
    <pc:docChg chg="undo custSel modSld">
      <pc:chgData name="George Lewins" userId="91dbfd59-3ec6-47e0-ad62-bd2609d2f8b5" providerId="ADAL" clId="{5CF06159-6311-4EA9-8CF6-0AF92C4026F3}" dt="2025-04-15T15:17:01.563" v="75" actId="14100"/>
      <pc:docMkLst>
        <pc:docMk/>
      </pc:docMkLst>
      <pc:sldChg chg="modSp mod">
        <pc:chgData name="George Lewins" userId="91dbfd59-3ec6-47e0-ad62-bd2609d2f8b5" providerId="ADAL" clId="{5CF06159-6311-4EA9-8CF6-0AF92C4026F3}" dt="2025-04-15T15:14:57.045" v="69" actId="14100"/>
        <pc:sldMkLst>
          <pc:docMk/>
          <pc:sldMk cId="1458941599" sldId="310"/>
        </pc:sldMkLst>
      </pc:sldChg>
      <pc:sldChg chg="modSp mod">
        <pc:chgData name="George Lewins" userId="91dbfd59-3ec6-47e0-ad62-bd2609d2f8b5" providerId="ADAL" clId="{5CF06159-6311-4EA9-8CF6-0AF92C4026F3}" dt="2025-04-15T15:09:55.763" v="17" actId="1076"/>
        <pc:sldMkLst>
          <pc:docMk/>
          <pc:sldMk cId="3250766898" sldId="325"/>
        </pc:sldMkLst>
      </pc:sldChg>
      <pc:sldChg chg="modSp mod">
        <pc:chgData name="George Lewins" userId="91dbfd59-3ec6-47e0-ad62-bd2609d2f8b5" providerId="ADAL" clId="{5CF06159-6311-4EA9-8CF6-0AF92C4026F3}" dt="2025-04-15T15:09:44.720" v="15" actId="1076"/>
        <pc:sldMkLst>
          <pc:docMk/>
          <pc:sldMk cId="2287095355" sldId="326"/>
        </pc:sldMkLst>
      </pc:sldChg>
      <pc:sldChg chg="modSp mod">
        <pc:chgData name="George Lewins" userId="91dbfd59-3ec6-47e0-ad62-bd2609d2f8b5" providerId="ADAL" clId="{5CF06159-6311-4EA9-8CF6-0AF92C4026F3}" dt="2025-04-15T15:15:17.605" v="71" actId="14100"/>
        <pc:sldMkLst>
          <pc:docMk/>
          <pc:sldMk cId="1634970804" sldId="327"/>
        </pc:sldMkLst>
      </pc:sldChg>
      <pc:sldChg chg="modSp mod">
        <pc:chgData name="George Lewins" userId="91dbfd59-3ec6-47e0-ad62-bd2609d2f8b5" providerId="ADAL" clId="{5CF06159-6311-4EA9-8CF6-0AF92C4026F3}" dt="2025-04-15T15:15:07.315" v="70" actId="14100"/>
        <pc:sldMkLst>
          <pc:docMk/>
          <pc:sldMk cId="2092155574" sldId="328"/>
        </pc:sldMkLst>
      </pc:sldChg>
      <pc:sldChg chg="modSp mod">
        <pc:chgData name="George Lewins" userId="91dbfd59-3ec6-47e0-ad62-bd2609d2f8b5" providerId="ADAL" clId="{5CF06159-6311-4EA9-8CF6-0AF92C4026F3}" dt="2025-04-15T15:17:01.563" v="75" actId="14100"/>
        <pc:sldMkLst>
          <pc:docMk/>
          <pc:sldMk cId="4100828313" sldId="331"/>
        </pc:sldMkLst>
      </pc:sldChg>
      <pc:sldChg chg="modSp mod">
        <pc:chgData name="George Lewins" userId="91dbfd59-3ec6-47e0-ad62-bd2609d2f8b5" providerId="ADAL" clId="{5CF06159-6311-4EA9-8CF6-0AF92C4026F3}" dt="2025-04-15T15:13:13.455" v="59" actId="1076"/>
        <pc:sldMkLst>
          <pc:docMk/>
          <pc:sldMk cId="360978994" sldId="332"/>
        </pc:sldMkLst>
      </pc:sldChg>
      <pc:sldChg chg="modSp mod">
        <pc:chgData name="George Lewins" userId="91dbfd59-3ec6-47e0-ad62-bd2609d2f8b5" providerId="ADAL" clId="{5CF06159-6311-4EA9-8CF6-0AF92C4026F3}" dt="2025-04-15T15:14:48.684" v="68" actId="1076"/>
        <pc:sldMkLst>
          <pc:docMk/>
          <pc:sldMk cId="82778380" sldId="333"/>
        </pc:sldMkLst>
      </pc:sldChg>
      <pc:sldChg chg="modSp mod">
        <pc:chgData name="George Lewins" userId="91dbfd59-3ec6-47e0-ad62-bd2609d2f8b5" providerId="ADAL" clId="{5CF06159-6311-4EA9-8CF6-0AF92C4026F3}" dt="2025-04-15T15:15:40.663" v="72" actId="1076"/>
        <pc:sldMkLst>
          <pc:docMk/>
          <pc:sldMk cId="205821334" sldId="3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260A5-3A74-4044-8E52-F039FADD37F5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D7536-3622-0B4B-9D4C-539A7E7D1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18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D7536-3622-0B4B-9D4C-539A7E7D18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12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D7536-3622-0B4B-9D4C-539A7E7D18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4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20A21-A461-689E-3E00-A0C2A64A5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26A072-85AE-378A-CC11-4F50FA93E9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E0AD2-A95F-04CF-7B20-A84A7C726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BEBE7-393A-A9B0-E6CF-85965E256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D7536-3622-0B4B-9D4C-539A7E7D18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0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9DEA-622D-EEA9-FC57-86B675682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3D112-9367-954D-4962-821244FC6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90E29B-BC84-1793-8C60-69898989A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DE4DE-5DA3-6D94-B4BC-DEEA364AC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D7536-3622-0B4B-9D4C-539A7E7D18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5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1EA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944422F-3E37-654F-884B-1690D2BACE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584" y="322201"/>
            <a:ext cx="11283375" cy="2752448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FF4EA8-67DD-7C43-B9EC-82672C690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469" y="3074649"/>
            <a:ext cx="8470519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C2731-E4AF-6F4B-9F8F-DA8F7C98C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637" y="3561452"/>
            <a:ext cx="3591244" cy="320805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71B2C7-365F-6241-8EFE-6CBC080F2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24583FA-0973-454A-9D1F-84045B18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FC1F12B8-69A7-764C-8E4C-21103656D41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407888" y="1559623"/>
            <a:ext cx="9376228" cy="421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7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24583FA-0973-454A-9D1F-84045B18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able Placeholder 6">
            <a:extLst>
              <a:ext uri="{FF2B5EF4-FFF2-40B4-BE49-F238E27FC236}">
                <a16:creationId xmlns:a16="http://schemas.microsoft.com/office/drawing/2014/main" id="{7C837255-3EFB-7247-99B1-23EE8B264C63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77152" y="1732041"/>
            <a:ext cx="10250074" cy="40395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50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CF672D0-EE09-8447-BFBE-E80A21DBE5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774" y="669925"/>
            <a:ext cx="10262452" cy="4623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95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9429EF-3FB4-D54D-8025-EF797AD4AA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8"/>
            <a:ext cx="2120640" cy="5301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A2BCF5F-1254-9C4F-A07B-411DE196D5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584" y="580620"/>
            <a:ext cx="9722303" cy="4130528"/>
          </a:xfr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chemeClr val="accent2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GB"/>
          </a:p>
        </p:txBody>
      </p:sp>
      <p:pic>
        <p:nvPicPr>
          <p:cNvPr id="12" name="Picture 11" descr="A picture containing monitor, person, holding, sign&#10;&#10;Description automatically generated">
            <a:extLst>
              <a:ext uri="{FF2B5EF4-FFF2-40B4-BE49-F238E27FC236}">
                <a16:creationId xmlns:a16="http://schemas.microsoft.com/office/drawing/2014/main" id="{2B7F057B-ADF0-3745-9827-03141C20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3659" y="3592762"/>
            <a:ext cx="4308341" cy="31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42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4EE1A11-E667-6749-AE8D-EEFD6908B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A0EE6-F13E-EA4A-AF6D-675BC6E433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1630" y="4233141"/>
            <a:ext cx="2628900" cy="19939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5CFE098-8BB3-2646-9F50-7E7572EC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07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04D5585-4984-614A-8B32-A7F87B22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AED498E-DA8A-724D-93E7-F27DA376C79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407888" y="1559623"/>
            <a:ext cx="9376228" cy="421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97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04D5585-4984-614A-8B32-A7F87B22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able Placeholder 6">
            <a:extLst>
              <a:ext uri="{FF2B5EF4-FFF2-40B4-BE49-F238E27FC236}">
                <a16:creationId xmlns:a16="http://schemas.microsoft.com/office/drawing/2014/main" id="{CEBAA84D-15E5-344F-881C-4B58EFDF308F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77152" y="1732041"/>
            <a:ext cx="10250074" cy="40395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59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5A55E62-766F-3B46-81B2-A1EFF34E83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774" y="669925"/>
            <a:ext cx="10262452" cy="4623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57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_quarter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844269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14E5636-C77C-4E49-957C-8B7730D63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5" y="1825625"/>
            <a:ext cx="8442690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799DD5-DAD9-1263-8393-9E6EEC58408B}"/>
              </a:ext>
            </a:extLst>
          </p:cNvPr>
          <p:cNvSpPr/>
          <p:nvPr userDrawn="1"/>
        </p:nvSpPr>
        <p:spPr>
          <a:xfrm>
            <a:off x="10111841" y="871206"/>
            <a:ext cx="7086600" cy="6117209"/>
          </a:xfrm>
          <a:prstGeom prst="roundRect">
            <a:avLst>
              <a:gd name="adj" fmla="val 3628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err="1">
              <a:latin typeface="Galano Grotesque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E60DA-2057-34F9-28A1-64F7FEE0B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5059"/>
          <a:stretch/>
        </p:blipFill>
        <p:spPr>
          <a:xfrm>
            <a:off x="9143998" y="337827"/>
            <a:ext cx="7600950" cy="6117209"/>
          </a:xfrm>
          <a:prstGeom prst="roundRect">
            <a:avLst>
              <a:gd name="adj" fmla="val 36453"/>
            </a:avLst>
          </a:prstGeom>
        </p:spPr>
      </p:pic>
    </p:spTree>
    <p:extLst>
      <p:ext uri="{BB962C8B-B14F-4D97-AF65-F5344CB8AC3E}">
        <p14:creationId xmlns:p14="http://schemas.microsoft.com/office/powerpoint/2010/main" val="1129918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58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515CEC-13CD-CA4C-8161-6491DD7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8"/>
            <a:ext cx="2120640" cy="5301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4F5EFA4-4CFD-7445-AC8E-B94477FB06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584" y="580620"/>
            <a:ext cx="9722303" cy="4130528"/>
          </a:xfr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chemeClr val="accent2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23E58-4321-0A4C-80C0-5FF360EE5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5375" y="3607054"/>
            <a:ext cx="3476625" cy="31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21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16CF975-2B29-884E-BDFC-8F6B256B4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8171EB6D-15AB-E044-9E53-5F5B27635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220" y="4246685"/>
            <a:ext cx="2642939" cy="1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22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9D8729C-C340-284B-809A-F78BCBA3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 descr="A picture containing indoor, sitting, table, looking&#10;&#10;Description automatically generated">
            <a:extLst>
              <a:ext uri="{FF2B5EF4-FFF2-40B4-BE49-F238E27FC236}">
                <a16:creationId xmlns:a16="http://schemas.microsoft.com/office/drawing/2014/main" id="{BFF0FA28-AA2B-924C-8EEA-503DD22C53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5484" y="4222873"/>
            <a:ext cx="3576516" cy="231281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567BCD8-2EFC-2247-9FAF-F1DA97A2F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1956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467FC0F-0346-0C4E-BA57-C170FEA8CE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407888" y="1559623"/>
            <a:ext cx="9376228" cy="421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37D39C7-4489-8E4C-806A-E9C4F234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6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5FF7AD4-21C1-B645-A922-2A582587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able Placeholder 6">
            <a:extLst>
              <a:ext uri="{FF2B5EF4-FFF2-40B4-BE49-F238E27FC236}">
                <a16:creationId xmlns:a16="http://schemas.microsoft.com/office/drawing/2014/main" id="{05E629F7-BA2C-2448-9B0D-52CCD2E75306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77152" y="1732041"/>
            <a:ext cx="10250074" cy="40395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68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02D3D21-3DB0-7F41-B444-F64561DAFD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774" y="669925"/>
            <a:ext cx="10262452" cy="4623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61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">
    <p:bg>
      <p:bgPr>
        <a:solidFill>
          <a:srgbClr val="BC1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EC764B-A697-7042-A4D9-CF326567C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3D9551-A0E2-1940-8F62-B31BCD07B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363" y="569800"/>
            <a:ext cx="9526670" cy="445119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0106A8-9804-2440-9912-BCE8046AD1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788" y="3573463"/>
            <a:ext cx="3352458" cy="32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28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152363A-45D3-414D-89EB-7E05EA6E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F9A6FE7-11B5-CC41-9139-2C9F21AF3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8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768B344D-8DC6-D648-8680-EB119944B8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575" y="4245814"/>
            <a:ext cx="2892425" cy="167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61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9AE4B0-46B8-1346-AA98-D9BD3489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484D8EA-41E2-6449-815E-30BCA7709D3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407888" y="1559623"/>
            <a:ext cx="9376228" cy="421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43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9AE4B0-46B8-1346-AA98-D9BD3489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able Placeholder 6">
            <a:extLst>
              <a:ext uri="{FF2B5EF4-FFF2-40B4-BE49-F238E27FC236}">
                <a16:creationId xmlns:a16="http://schemas.microsoft.com/office/drawing/2014/main" id="{F690E8DF-7FBA-884B-BE24-0B530C85EB1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77152" y="1732041"/>
            <a:ext cx="10250074" cy="40395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78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E8B4839-4DD1-924C-969B-6D208989B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774" y="669925"/>
            <a:ext cx="10262452" cy="4623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61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288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DEE66E-C1F5-914E-80FF-A20F97BAD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EFCAE45-4DAC-0340-AC12-FDA34172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363" y="569800"/>
            <a:ext cx="9526670" cy="445119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 descr="A close up of a bowl&#10;&#10;Description automatically generated">
            <a:extLst>
              <a:ext uri="{FF2B5EF4-FFF2-40B4-BE49-F238E27FC236}">
                <a16:creationId xmlns:a16="http://schemas.microsoft.com/office/drawing/2014/main" id="{1C472D90-A5B0-CE4D-B4B7-0AF48381D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599" y="3757956"/>
            <a:ext cx="3962401" cy="28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4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6F539FAF-EDD8-154A-9895-5FA4DB026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75" y="4111748"/>
            <a:ext cx="3019425" cy="227245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EECA2F6-209C-754A-BAE4-EA191C99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979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9C8C4-80E5-EB45-A604-5C4D91CF4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0" y="4119019"/>
            <a:ext cx="3039583" cy="227245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1EFCBBF-DDE4-F34F-8CD3-ED3D08419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D4EC560-EC8E-C142-81F6-44AD56530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6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3">
            <a:extLst>
              <a:ext uri="{FF2B5EF4-FFF2-40B4-BE49-F238E27FC236}">
                <a16:creationId xmlns:a16="http://schemas.microsoft.com/office/drawing/2014/main" id="{B955CEEC-6D56-1741-9616-8A7F3FFE1C6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407888" y="1559623"/>
            <a:ext cx="9376228" cy="421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C729FF4-5EA2-074A-90A6-63B68B16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96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C729FF4-5EA2-074A-90A6-63B68B16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able Placeholder 6">
            <a:extLst>
              <a:ext uri="{FF2B5EF4-FFF2-40B4-BE49-F238E27FC236}">
                <a16:creationId xmlns:a16="http://schemas.microsoft.com/office/drawing/2014/main" id="{4DBD83D8-5BC6-C940-9AF8-6CF1246EB497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77152" y="1732041"/>
            <a:ext cx="10250074" cy="40395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18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7D60870-585D-C445-B3CC-DAFF55540A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774" y="669925"/>
            <a:ext cx="10262452" cy="4623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54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DA3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AF0C38-5B60-3C48-A62A-DE4A6EBB2F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29214F-8326-6D4E-B929-5A19E9809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363" y="569800"/>
            <a:ext cx="9526670" cy="445119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8C3BEC-3BA3-3F40-98EF-11F542CE3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915" y="3592762"/>
            <a:ext cx="4065085" cy="318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91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72B975-4F75-7A49-ADB1-3ED5F3C4E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996" y="4235643"/>
            <a:ext cx="2943698" cy="215582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B75F8EC-D114-394C-922C-8BBA0159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78CCD91-79F9-AA48-8A4E-EE87364E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94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26C3B42-17F4-C14F-BE01-828651CE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6D0805A8-81C9-9F45-A114-405FCC4A0B0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407888" y="1559623"/>
            <a:ext cx="9376228" cy="421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74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26C3B42-17F4-C14F-BE01-828651CE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able Placeholder 6">
            <a:extLst>
              <a:ext uri="{FF2B5EF4-FFF2-40B4-BE49-F238E27FC236}">
                <a16:creationId xmlns:a16="http://schemas.microsoft.com/office/drawing/2014/main" id="{6F9FBAAF-4E10-1943-BC23-F3AC4D81736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77152" y="1732041"/>
            <a:ext cx="10250074" cy="40395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43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E18918C-220B-1B40-82A6-C26052D3B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774" y="669925"/>
            <a:ext cx="10262452" cy="4623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69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6E0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4EBB8F-0CD4-CB4E-9F36-7B22888EC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0809"/>
            <a:ext cx="2120637" cy="538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D8A0C-CCFD-DB45-ACD6-D7428459A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687" y="3624478"/>
            <a:ext cx="3271257" cy="31127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98D48C-F427-4649-9DE0-276677CD9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363" y="569800"/>
            <a:ext cx="9526670" cy="445119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chemeClr val="accent2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87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9C772B-8D70-C647-AF6C-9AA8C8633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952" y="3751235"/>
            <a:ext cx="2396968" cy="250845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7609A8B-BFAD-5241-B596-1DCBF1279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9591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262070-E715-F948-84FF-4FDF05129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599" y="4058311"/>
            <a:ext cx="2328977" cy="2508129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4EA512-46A8-844E-A811-6AF9FEA54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AEF5DC0-33D5-DD47-B639-87DBF1D3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21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1B2B50D-E9EB-BD48-911E-D13D8E4F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6EA5042A-72C8-9E43-B4F7-29A25A7F949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407888" y="1559623"/>
            <a:ext cx="9376228" cy="4212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53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6">
            <a:extLst>
              <a:ext uri="{FF2B5EF4-FFF2-40B4-BE49-F238E27FC236}">
                <a16:creationId xmlns:a16="http://schemas.microsoft.com/office/drawing/2014/main" id="{355A2623-B206-0746-A935-6E08075554F5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77152" y="1732041"/>
            <a:ext cx="10250074" cy="403958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D7AB15A-8C72-0845-BB67-8302A4CC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45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484B62C-4E6F-D04E-803E-F460531A54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774" y="669925"/>
            <a:ext cx="10262452" cy="4623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0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E5214-691D-8F42-BF4D-C1619BB3E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9738" y="4146149"/>
            <a:ext cx="2617053" cy="230303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C4D7876-32AA-E64C-9B3E-0F47DDB61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7147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14E5636-C77C-4E49-957C-8B7730D63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01D0C-FFA6-AE4D-AFB8-EA2D6C7DB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136" y="4488149"/>
            <a:ext cx="3127739" cy="18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3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C208D2-904C-F64C-B471-123F5E6734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774" y="669925"/>
            <a:ext cx="10262452" cy="462390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783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">
    <p:bg>
      <p:bgPr>
        <a:solidFill>
          <a:srgbClr val="142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A427F3-E2BB-6344-B710-2373D73C6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A3CF426-AA0C-AE44-8F36-4AE126E4F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584" y="580620"/>
            <a:ext cx="9722303" cy="4130528"/>
          </a:xfr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F0252A-688F-B54D-8B28-AE0D13B6B1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664" y="3592762"/>
            <a:ext cx="3365335" cy="305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1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893D0BD-2267-614D-B7D5-207D1D8B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7E298-459D-7B42-A246-62A24E9A1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2929" y="3936571"/>
            <a:ext cx="2949071" cy="219375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2032717-BDC8-E14E-BA9E-E241A5B4A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3" y="1825625"/>
            <a:ext cx="8995116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815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22BD56-C264-5D43-A506-FE145A4A0579}"/>
              </a:ext>
            </a:extLst>
          </p:cNvPr>
          <p:cNvSpPr/>
          <p:nvPr userDrawn="1"/>
        </p:nvSpPr>
        <p:spPr>
          <a:xfrm>
            <a:off x="0" y="5924939"/>
            <a:ext cx="12192000" cy="933061"/>
          </a:xfrm>
          <a:prstGeom prst="rect">
            <a:avLst/>
          </a:prstGeom>
          <a:solidFill>
            <a:srgbClr val="1EA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alano Grotesque" pitchFamily="2" charset="77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DEF726-49EB-7A40-9C1C-F6FD43EB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7389A-A8A3-8247-AD7B-3AF8C8A19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13" y="1825625"/>
            <a:ext cx="11553662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2FC8B3-1110-D44A-AB3D-964E0678596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3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5" r:id="rId3"/>
    <p:sldLayoutId id="2147483737" r:id="rId4"/>
    <p:sldLayoutId id="2147483739" r:id="rId5"/>
    <p:sldLayoutId id="2147483740" r:id="rId6"/>
    <p:sldLayoutId id="214748374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21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CAE460-313E-E44B-B6D6-818EF6C24DD2}"/>
              </a:ext>
            </a:extLst>
          </p:cNvPr>
          <p:cNvSpPr/>
          <p:nvPr userDrawn="1"/>
        </p:nvSpPr>
        <p:spPr>
          <a:xfrm>
            <a:off x="0" y="5924938"/>
            <a:ext cx="12192000" cy="933062"/>
          </a:xfrm>
          <a:prstGeom prst="rect">
            <a:avLst/>
          </a:prstGeom>
          <a:solidFill>
            <a:srgbClr val="14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alano Grotesque" pitchFamily="2" charset="77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DDE18BE-0443-7249-A6BE-542A6F942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13" y="1825625"/>
            <a:ext cx="11553662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6409AE-B830-694A-9045-D1F9B42BE09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1E9B7C9-8F76-AA4B-9E9B-F91CA754E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8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7" r:id="rId3"/>
    <p:sldLayoutId id="2147483743" r:id="rId4"/>
    <p:sldLayoutId id="214748372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21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369AB0-BD0D-9B49-8B0A-393F9D16F820}"/>
              </a:ext>
            </a:extLst>
          </p:cNvPr>
          <p:cNvSpPr/>
          <p:nvPr userDrawn="1"/>
        </p:nvSpPr>
        <p:spPr>
          <a:xfrm>
            <a:off x="0" y="5924938"/>
            <a:ext cx="12192000" cy="933061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D00"/>
              </a:solidFill>
              <a:highlight>
                <a:srgbClr val="FFCD00"/>
              </a:highlight>
              <a:latin typeface="Galano Grotesque" pitchFamily="2" charset="77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D4E4081-3362-B949-90B9-B0D55AA36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13" y="1825625"/>
            <a:ext cx="11553662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FF39D3F-A20B-134C-973D-F3037F98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30EFAC-DF4D-4C48-B4B8-D3AD4E014B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8"/>
            <a:ext cx="2120640" cy="5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0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744" r:id="rId4"/>
    <p:sldLayoutId id="2147483667" r:id="rId5"/>
    <p:sldLayoutId id="214748374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2"/>
          </a:solidFill>
          <a:latin typeface="Galano Grotesque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21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33EA3E-0FF0-4C47-8BEE-B4737919FAFF}"/>
              </a:ext>
            </a:extLst>
          </p:cNvPr>
          <p:cNvSpPr/>
          <p:nvPr userDrawn="1"/>
        </p:nvSpPr>
        <p:spPr>
          <a:xfrm>
            <a:off x="0" y="5924938"/>
            <a:ext cx="12192000" cy="933062"/>
          </a:xfrm>
          <a:prstGeom prst="rect">
            <a:avLst/>
          </a:prstGeom>
          <a:solidFill>
            <a:srgbClr val="F58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alano Grotesque" pitchFamily="2" charset="77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F241D4-7CA0-3248-B76A-B623C4281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13" y="1825625"/>
            <a:ext cx="11553662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0DFF535-E6EC-084D-8795-0EF6E0AE3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B37310-0AFF-4943-A6AB-E8454B4A01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8"/>
            <a:ext cx="2120640" cy="5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6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745" r:id="rId4"/>
    <p:sldLayoutId id="214748367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2"/>
          </a:solidFill>
          <a:latin typeface="Galano Grotesque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21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55C0D0-F54D-F146-B15A-F320723E0665}"/>
              </a:ext>
            </a:extLst>
          </p:cNvPr>
          <p:cNvSpPr/>
          <p:nvPr userDrawn="1"/>
        </p:nvSpPr>
        <p:spPr>
          <a:xfrm>
            <a:off x="0" y="5924938"/>
            <a:ext cx="12192000" cy="933062"/>
          </a:xfrm>
          <a:prstGeom prst="rect">
            <a:avLst/>
          </a:prstGeom>
          <a:solidFill>
            <a:srgbClr val="BC1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6E055A"/>
              </a:highlight>
              <a:latin typeface="Galano Grotesque" pitchFamily="2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F0F4BF2-82CE-B144-AA76-9D4DA98D5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13" y="1825625"/>
            <a:ext cx="11553662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1DC027F-5C5F-CF4F-A32B-26DC1B5D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B0CB75-277A-994C-914C-DF88C34D46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8" r:id="rId3"/>
    <p:sldLayoutId id="2147483746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211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3B8D1F-4C1F-FE4C-8FC0-E75BE6447032}"/>
              </a:ext>
            </a:extLst>
          </p:cNvPr>
          <p:cNvSpPr/>
          <p:nvPr userDrawn="1"/>
        </p:nvSpPr>
        <p:spPr>
          <a:xfrm>
            <a:off x="0" y="5924938"/>
            <a:ext cx="12192000" cy="933062"/>
          </a:xfrm>
          <a:prstGeom prst="rect">
            <a:avLst/>
          </a:prstGeom>
          <a:solidFill>
            <a:srgbClr val="288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6E055A"/>
              </a:highlight>
              <a:latin typeface="Galano Grotesque" pitchFamily="2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11E81D-90C1-1941-8A55-373312FB8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13" y="1825625"/>
            <a:ext cx="11553662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DD9672B-1D42-D041-9D97-D968E92F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E78D21-3FE8-8547-B93F-6E53E489EA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9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6" r:id="rId3"/>
    <p:sldLayoutId id="2147483698" r:id="rId4"/>
    <p:sldLayoutId id="21474836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211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A0F7D5-CDF3-284B-9A0A-EA7E3FD73EFA}"/>
              </a:ext>
            </a:extLst>
          </p:cNvPr>
          <p:cNvSpPr/>
          <p:nvPr userDrawn="1"/>
        </p:nvSpPr>
        <p:spPr>
          <a:xfrm>
            <a:off x="0" y="5924938"/>
            <a:ext cx="12192000" cy="933062"/>
          </a:xfrm>
          <a:prstGeom prst="rect">
            <a:avLst/>
          </a:prstGeom>
          <a:solidFill>
            <a:srgbClr val="DA3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6E055A"/>
              </a:highlight>
              <a:latin typeface="Galano Grotesque" pitchFamily="2" charset="77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3C0947A-5DA2-F643-ABB3-CBB9E6F4A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13" y="1825625"/>
            <a:ext cx="11553662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ABAFE71-17E3-5847-9B3D-44FEDD74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420D34-FD84-AE42-BF0D-191DDC1C2F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3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4" r:id="rId3"/>
    <p:sldLayoutId id="2147483747" r:id="rId4"/>
    <p:sldLayoutId id="214748368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211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F5F085-BD87-084E-90CC-712CC563C394}"/>
              </a:ext>
            </a:extLst>
          </p:cNvPr>
          <p:cNvSpPr/>
          <p:nvPr userDrawn="1"/>
        </p:nvSpPr>
        <p:spPr>
          <a:xfrm>
            <a:off x="0" y="5924938"/>
            <a:ext cx="12192000" cy="933062"/>
          </a:xfrm>
          <a:prstGeom prst="rect">
            <a:avLst/>
          </a:prstGeom>
          <a:solidFill>
            <a:srgbClr val="6E0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6E055A"/>
              </a:highlight>
              <a:latin typeface="Galano Grotesque" pitchFamily="2" charset="77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0724D80-AD95-E046-932A-D00AB4E84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13" y="1825625"/>
            <a:ext cx="11553662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10DD8C2-F78B-D74D-AB80-935E3E3E6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440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09F5AD-73F0-C547-B3FD-639339BCC12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0809"/>
            <a:ext cx="2120637" cy="53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0" r:id="rId3"/>
    <p:sldLayoutId id="2147483748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21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V5U9VWxSb8?feature=oembed" TargetMode="Externa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booktrust.org.uk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DMoJzvgUPE?feature=oembed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qSkah1neZE?feature=oembed" TargetMode="Externa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ElxPI1jpp4?feature=oembed" TargetMode="Externa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A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BEC2-CE87-7648-8E5D-735D33E674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idx="4294967295"/>
          </p:nvPr>
        </p:nvSpPr>
        <p:spPr>
          <a:xfrm>
            <a:off x="5590832" y="2041222"/>
            <a:ext cx="5961027" cy="4385991"/>
          </a:xfrm>
        </p:spPr>
        <p:txBody>
          <a:bodyPr>
            <a:normAutofit fontScale="90000"/>
          </a:bodyPr>
          <a:lstStyle/>
          <a:p>
            <a:r>
              <a:rPr lang="en-GB" sz="4900" dirty="0">
                <a:solidFill>
                  <a:schemeClr val="bg1"/>
                </a:solidFill>
              </a:rPr>
              <a:t>Reading and wellbeing</a:t>
            </a:r>
            <a:br>
              <a:rPr lang="en-GB" sz="4400" dirty="0">
                <a:solidFill>
                  <a:schemeClr val="bg1"/>
                </a:solidFill>
              </a:rPr>
            </a:br>
            <a:br>
              <a:rPr lang="en-GB" sz="4400" b="0" dirty="0">
                <a:solidFill>
                  <a:schemeClr val="bg1"/>
                </a:solidFill>
              </a:rPr>
            </a:br>
            <a:r>
              <a:rPr lang="en-GB" sz="2800" b="0" dirty="0">
                <a:solidFill>
                  <a:schemeClr val="bg1"/>
                </a:solidFill>
              </a:rPr>
              <a:t>How books and stories can help us feel better, understand our emotions and deal with challenges. </a:t>
            </a:r>
            <a:br>
              <a:rPr lang="en-GB" sz="4400" b="0" dirty="0">
                <a:solidFill>
                  <a:schemeClr val="bg1"/>
                </a:solidFill>
              </a:rPr>
            </a:br>
            <a:br>
              <a:rPr lang="en-GB" sz="4400" dirty="0">
                <a:solidFill>
                  <a:schemeClr val="bg1"/>
                </a:solidFill>
              </a:rPr>
            </a:br>
            <a:br>
              <a:rPr lang="en-GB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 descr="A child reading a book&#10;&#10;Description automatically generated">
            <a:extLst>
              <a:ext uri="{FF2B5EF4-FFF2-40B4-BE49-F238E27FC236}">
                <a16:creationId xmlns:a16="http://schemas.microsoft.com/office/drawing/2014/main" id="{97BAC9A2-F8E6-5D79-C82E-CAE7C3EF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63" y="1265704"/>
            <a:ext cx="4314122" cy="4326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D42518-B2C6-19DD-3E8F-9E0CAF2A3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124" y="5334585"/>
            <a:ext cx="2034876" cy="192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8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08A278-FC48-7286-9D6D-F02A0115748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3770" y="438874"/>
            <a:ext cx="55900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u="none" strike="noStrike" dirty="0">
                <a:effectLst/>
                <a:latin typeface="Galano Grotesque" panose="00000500000000000000" pitchFamily="50" charset="0"/>
              </a:rPr>
              <a:t>In </a:t>
            </a:r>
            <a:r>
              <a:rPr lang="en-GB" b="1" i="1" u="none" strike="noStrike" dirty="0">
                <a:effectLst/>
                <a:latin typeface="Galano Grotesque" panose="00000500000000000000" pitchFamily="50" charset="0"/>
              </a:rPr>
              <a:t>Where the Wild Things Are</a:t>
            </a:r>
            <a:r>
              <a:rPr lang="en-GB" b="0" u="none" strike="noStrike" dirty="0">
                <a:effectLst/>
                <a:latin typeface="Galano Grotesque" panose="00000500000000000000" pitchFamily="50" charset="0"/>
              </a:rPr>
              <a:t> Max discovers a magical world after he is sent to bed for being naughty.</a:t>
            </a:r>
          </a:p>
          <a:p>
            <a:endParaRPr lang="en-GB" dirty="0">
              <a:latin typeface="Galano Grotesque" panose="00000500000000000000" pitchFamily="50" charset="0"/>
            </a:endParaRPr>
          </a:p>
          <a:p>
            <a:r>
              <a:rPr lang="en-GB" b="0" u="none" strike="noStrike" dirty="0">
                <a:effectLst/>
                <a:latin typeface="Galano Grotesque" panose="00000500000000000000" pitchFamily="50" charset="0"/>
              </a:rPr>
              <a:t>In this world, Max meets the Wild Things. They are loud and angry, just like Max was at home. </a:t>
            </a:r>
          </a:p>
          <a:p>
            <a:endParaRPr lang="en-GB" dirty="0">
              <a:latin typeface="Galano Grotesque" panose="00000500000000000000" pitchFamily="50" charset="0"/>
            </a:endParaRPr>
          </a:p>
          <a:p>
            <a:r>
              <a:rPr lang="en-GB" b="0" u="none" strike="noStrike" dirty="0">
                <a:effectLst/>
                <a:latin typeface="Galano Grotesque" panose="00000500000000000000" pitchFamily="50" charset="0"/>
              </a:rPr>
              <a:t>Max ends up taming the Wild Things and becoming their king. </a:t>
            </a:r>
          </a:p>
          <a:p>
            <a:endParaRPr lang="en-GB" dirty="0">
              <a:latin typeface="Galano Grotesque" panose="00000500000000000000" pitchFamily="50" charset="0"/>
            </a:endParaRPr>
          </a:p>
          <a:p>
            <a:r>
              <a:rPr lang="en-GB" b="0" u="none" strike="noStrike" dirty="0">
                <a:effectLst/>
                <a:latin typeface="Galano Grotesque" panose="00000500000000000000" pitchFamily="50" charset="0"/>
              </a:rPr>
              <a:t>The wild monsters are like Max’s feelings of anger. He learns to control his anger and then comes home.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BF7BA0-D008-375E-9FF6-B9BD5541E9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73797" y="5376866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>
                <a:latin typeface="Galano Grotesque" pitchFamily="2" charset="77"/>
              </a:rPr>
              <a:t>©️Maurice Sendak 1963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D89D0-1BA7-2F8B-90B3-69B67E77ED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1253" r="17205"/>
          <a:stretch/>
        </p:blipFill>
        <p:spPr>
          <a:xfrm>
            <a:off x="5881198" y="438874"/>
            <a:ext cx="5879801" cy="4937992"/>
          </a:xfrm>
          <a:prstGeom prst="rect">
            <a:avLst/>
          </a:prstGeom>
        </p:spPr>
      </p:pic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B9B6A22A-9FAF-5100-AB18-485D54E7E7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3771" y="4209862"/>
            <a:ext cx="5021972" cy="1167004"/>
          </a:xfrm>
          <a:prstGeom prst="wedgeRoundRectCallout">
            <a:avLst>
              <a:gd name="adj1" fmla="val -43730"/>
              <a:gd name="adj2" fmla="val 89711"/>
              <a:gd name="adj3" fmla="val 16667"/>
            </a:avLst>
          </a:prstGeom>
          <a:solidFill>
            <a:srgbClr val="F05F28"/>
          </a:solidFill>
          <a:ln>
            <a:solidFill>
              <a:srgbClr val="F05F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Galano Grotesque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A470D-7493-CC18-4CBC-490E90948A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1624" y="4278038"/>
            <a:ext cx="51593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rPr>
              <a:t>How might Max’s adventure help somebody to think about their own feelings of anger and frustration?</a:t>
            </a:r>
            <a:endParaRPr lang="en-GB" sz="2000" dirty="0">
              <a:latin typeface="Galano Grotesque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41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F2A79-EC39-4A35-1E08-75E36A2CE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5E34D7-A146-FE05-E80B-1FD6324E234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7246" y="6010643"/>
            <a:ext cx="6097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rPr>
              <a:t>Reading for empathy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F2E82B82-79C8-0766-B13C-C524183741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1028284" y="87216"/>
            <a:ext cx="10135431" cy="56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AB1A-CF8E-390E-12A0-4E165B70D3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345604" y="329017"/>
            <a:ext cx="5756434" cy="881239"/>
          </a:xfrm>
        </p:spPr>
        <p:txBody>
          <a:bodyPr/>
          <a:lstStyle/>
          <a:p>
            <a:r>
              <a:rPr lang="en-GB" dirty="0"/>
              <a:t>Reading for empathy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1349E-055F-CBCE-C591-5F47954BC8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604" y="1210256"/>
            <a:ext cx="60049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Galano Grotesque" pitchFamily="2" charset="77"/>
                <a:cs typeface="Arial" panose="020B0604020202020204" pitchFamily="34" charset="0"/>
              </a:rPr>
              <a:t>When you read a book, you are looking at someone else's feelings.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Galano Grotesque" pitchFamily="2" charset="77"/>
                <a:cs typeface="Arial" panose="020B0604020202020204" pitchFamily="34" charset="0"/>
              </a:rPr>
              <a:t>You can learn about people’s lives, listen to their thoughts and see from their perspectives.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Galano Grotesque" pitchFamily="2" charset="77"/>
                <a:cs typeface="Arial" panose="020B0604020202020204" pitchFamily="34" charset="0"/>
              </a:rPr>
              <a:t>The more we understand other people’s experiences, the closer we become as a community.</a:t>
            </a:r>
          </a:p>
        </p:txBody>
      </p:sp>
      <p:pic>
        <p:nvPicPr>
          <p:cNvPr id="9" name="Picture 8" descr="A group of children sitting on a tree stump reading a book&#10;&#10;AI-generated content may be incorrect.">
            <a:extLst>
              <a:ext uri="{FF2B5EF4-FFF2-40B4-BE49-F238E27FC236}">
                <a16:creationId xmlns:a16="http://schemas.microsoft.com/office/drawing/2014/main" id="{206270E5-1F7E-A5CB-A7E7-D8A4E88736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506" y="431202"/>
            <a:ext cx="5055302" cy="3370201"/>
          </a:xfrm>
          <a:prstGeom prst="rect">
            <a:avLst/>
          </a:prstGeom>
        </p:spPr>
      </p:pic>
      <p:sp>
        <p:nvSpPr>
          <p:cNvPr id="10" name="Rounded Rectangular Callout 2">
            <a:extLst>
              <a:ext uri="{FF2B5EF4-FFF2-40B4-BE49-F238E27FC236}">
                <a16:creationId xmlns:a16="http://schemas.microsoft.com/office/drawing/2014/main" id="{0888425D-150E-5E36-F4EA-9DA219FAEB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91507" y="4131500"/>
            <a:ext cx="5055302" cy="1181992"/>
          </a:xfrm>
          <a:prstGeom prst="wedgeRoundRectCallout">
            <a:avLst>
              <a:gd name="adj1" fmla="val 47710"/>
              <a:gd name="adj2" fmla="val 88178"/>
              <a:gd name="adj3" fmla="val 16667"/>
            </a:avLst>
          </a:prstGeom>
          <a:solidFill>
            <a:srgbClr val="F05F28"/>
          </a:solidFill>
          <a:ln>
            <a:solidFill>
              <a:srgbClr val="F05F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Galano Grotesque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EE9FA-594F-F2AF-78BC-F25853CADA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00750" y="4260831"/>
            <a:ext cx="48368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rPr>
              <a:t>As well as learning about other people’s lives, reading helps others to understand your own experiences too. </a:t>
            </a:r>
            <a:endParaRPr lang="en-GB" sz="1800" dirty="0">
              <a:latin typeface="Galano Grotesque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49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ADDA4-ED52-844B-71C1-2D5DBAE40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289976-A0DF-0E25-0B89-873D5E6C12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221502"/>
            <a:ext cx="5928448" cy="8812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5400" dirty="0"/>
          </a:p>
          <a:p>
            <a:r>
              <a:rPr lang="en-GB" sz="5400" dirty="0"/>
              <a:t>Enjoy your reading!</a:t>
            </a:r>
          </a:p>
          <a:p>
            <a:endParaRPr lang="en-GB" sz="5400" dirty="0"/>
          </a:p>
          <a:p>
            <a:endParaRPr lang="en-GB" sz="5400" dirty="0"/>
          </a:p>
          <a:p>
            <a:endParaRPr lang="en-GB" sz="2800" b="0" dirty="0">
              <a:solidFill>
                <a:schemeClr val="tx1"/>
              </a:solidFill>
            </a:endParaRPr>
          </a:p>
          <a:p>
            <a:r>
              <a:rPr lang="en-GB" sz="2800" b="0" dirty="0">
                <a:solidFill>
                  <a:schemeClr val="tx1"/>
                </a:solidFill>
              </a:rPr>
              <a:t>Visit </a:t>
            </a:r>
            <a:r>
              <a:rPr lang="en-GB" sz="2800" b="0" dirty="0">
                <a:solidFill>
                  <a:schemeClr val="tx1"/>
                </a:solidFill>
                <a:hlinkClick r:id="rId2"/>
              </a:rPr>
              <a:t>our website</a:t>
            </a:r>
            <a:r>
              <a:rPr lang="en-GB" sz="2800" b="0" dirty="0">
                <a:solidFill>
                  <a:schemeClr val="tx1"/>
                </a:solidFill>
              </a:rPr>
              <a:t> for more information about our reading research.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A57321-F296-15CC-9837-EAC9AD86E9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44" y="384465"/>
            <a:ext cx="5299220" cy="516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8F1D035D-A348-C1C0-6D29-51AF352887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1056561" y="139471"/>
            <a:ext cx="10078877" cy="5664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E0639-2075-A87B-72FF-2815C89D278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7246" y="6010643"/>
            <a:ext cx="6097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lano Grotesque" pitchFamily="2" charset="77"/>
                <a:ea typeface="+mn-ea"/>
                <a:cs typeface="Arial" panose="020B0604020202020204" pitchFamily="34" charset="0"/>
              </a:rPr>
              <a:t>Exploring feelings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5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09F7D-2D8F-6308-365D-89035FA4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3F864-DFAE-FCB6-710C-A055A17F84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6356" y="242966"/>
            <a:ext cx="5961027" cy="43859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000">
              <a:solidFill>
                <a:srgbClr val="1EA5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5EE75F-535C-B297-A7D1-1BCDA5235F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0532" y="367843"/>
            <a:ext cx="6094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EA5A0"/>
                </a:solidFill>
                <a:effectLst/>
                <a:uLnTx/>
                <a:uFillTx/>
                <a:latin typeface="Galano Grotesque" pitchFamily="2" charset="77"/>
                <a:ea typeface="+mj-ea"/>
                <a:cs typeface="Arial" panose="020B0604020202020204" pitchFamily="34" charset="0"/>
              </a:rPr>
              <a:t>Exploring feelings</a:t>
            </a:r>
            <a:endParaRPr lang="en-GB" dirty="0">
              <a:solidFill>
                <a:srgbClr val="1EA5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D266E2-1D6B-F42A-27F1-B2E4376EA02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0532" y="1200606"/>
            <a:ext cx="627839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Galano Grotesque" pitchFamily="2" charset="77"/>
                <a:cs typeface="Arial" panose="020B0604020202020204" pitchFamily="34" charset="0"/>
              </a:rPr>
              <a:t>Reading can help you understand your emotions.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alano Grotesque" pitchFamily="2" charset="77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Galano Grotesque" pitchFamily="2" charset="77"/>
                <a:cs typeface="Arial" panose="020B0604020202020204" pitchFamily="34" charset="0"/>
              </a:rPr>
              <a:t>You can learn about difficult feelings in a safe way through the characters in books.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Galano Grotesque" pitchFamily="2" charset="77"/>
                <a:cs typeface="Arial" panose="020B0604020202020204" pitchFamily="34" charset="0"/>
              </a:rPr>
              <a:t>When you read about a character’s emotional journey it can help you deal with your 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alano Grotesque" pitchFamily="2" charset="77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0" name="Picture 6" descr="The past, present, and future of emojis | Cambridge English">
            <a:extLst>
              <a:ext uri="{FF2B5EF4-FFF2-40B4-BE49-F238E27FC236}">
                <a16:creationId xmlns:a16="http://schemas.microsoft.com/office/drawing/2014/main" id="{2B96D470-D5A9-04CF-D07A-3A36E7BA1A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r="5857"/>
          <a:stretch/>
        </p:blipFill>
        <p:spPr bwMode="auto">
          <a:xfrm>
            <a:off x="6964366" y="1502410"/>
            <a:ext cx="5092472" cy="385318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75000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766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40423-356F-C965-8C21-AB01A2003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0D237C6-EBF1-F968-3D89-B07232DC9C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6355" y="4235038"/>
            <a:ext cx="6961150" cy="755009"/>
          </a:xfrm>
          <a:prstGeom prst="wedgeRoundRectCallout">
            <a:avLst>
              <a:gd name="adj1" fmla="val -40540"/>
              <a:gd name="adj2" fmla="val 96610"/>
              <a:gd name="adj3" fmla="val 16667"/>
            </a:avLst>
          </a:prstGeom>
          <a:solidFill>
            <a:srgbClr val="F05F28"/>
          </a:solidFill>
          <a:ln>
            <a:solidFill>
              <a:srgbClr val="F05F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37D70-4F93-CA2C-968C-D4A343CAC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6355" y="276848"/>
            <a:ext cx="5961027" cy="43859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000">
              <a:solidFill>
                <a:srgbClr val="1EA5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6474B-7BFA-DAA4-7239-E7BC789780E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565" y="538937"/>
            <a:ext cx="7121235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lano Grotesque" pitchFamily="2" charset="77"/>
                <a:ea typeface="+mn-ea"/>
                <a:cs typeface="Arial" panose="020B0604020202020204" pitchFamily="34" charset="0"/>
              </a:rPr>
              <a:t>In </a:t>
            </a:r>
            <a:r>
              <a:rPr kumimoji="0" lang="en-GB" sz="2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lano Grotesque" pitchFamily="2" charset="77"/>
                <a:ea typeface="+mn-ea"/>
                <a:cs typeface="Arial" panose="020B0604020202020204" pitchFamily="34" charset="0"/>
              </a:rPr>
              <a:t>this book, the main character is nervous about parties because they are too loud and busy.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2200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lano Grotesque" pitchFamily="2" charset="77"/>
                <a:ea typeface="+mn-ea"/>
                <a:cs typeface="Arial" panose="020B0604020202020204" pitchFamily="34" charset="0"/>
              </a:rPr>
              <a:t>She decides to face her fears and go to a party even though she is worried.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2200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lano Grotesque" pitchFamily="2" charset="77"/>
                <a:ea typeface="+mn-ea"/>
                <a:cs typeface="Arial" panose="020B0604020202020204" pitchFamily="34" charset="0"/>
              </a:rPr>
              <a:t>At the party she meets a new friend who is also shy. They end up playing together and have a great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200" dirty="0">
              <a:latin typeface="Galano Grotesque" pitchFamily="2" charset="77"/>
              <a:cs typeface="Arial" panose="020B0604020202020204" pitchFamily="34" charset="0"/>
            </a:endParaRPr>
          </a:p>
        </p:txBody>
      </p:sp>
      <p:pic>
        <p:nvPicPr>
          <p:cNvPr id="3074" name="Picture 2" descr="I Really, Really Don't Like Parties: Amazon.co.uk: Angie Morgan, Angie  Morgan: 9781915659231: Books">
            <a:extLst>
              <a:ext uri="{FF2B5EF4-FFF2-40B4-BE49-F238E27FC236}">
                <a16:creationId xmlns:a16="http://schemas.microsoft.com/office/drawing/2014/main" id="{F17763B0-BC4B-5E32-E2A8-848E9A7C57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30506"/>
            <a:ext cx="4538844" cy="5194121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59B9F1-3657-2F3F-8E26-E04F7BC5F1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65827" y="5524627"/>
            <a:ext cx="2483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Galano Grotesque" pitchFamily="2" charset="77"/>
              </a:rPr>
              <a:t>©️Angie Morgan 2024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759A16-5B49-3A26-06B4-790D5DD7EC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9169" y="4395556"/>
            <a:ext cx="68783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lano Grotesque" pitchFamily="2" charset="77"/>
                <a:ea typeface="+mn-ea"/>
                <a:cs typeface="Arial" panose="020B0604020202020204" pitchFamily="34" charset="0"/>
              </a:rPr>
              <a:t>How might this story help someone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lano Grotesque" pitchFamily="2" charset="77"/>
                <a:ea typeface="+mn-ea"/>
                <a:cs typeface="Arial" panose="020B0604020202020204" pitchFamily="34" charset="0"/>
              </a:rPr>
              <a:t>who reads it?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9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5763E-9781-1E1E-9098-365EF74FE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BD4E001B-59DA-3558-6DC9-E9995E65BD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1053887" y="90535"/>
            <a:ext cx="10084225" cy="5667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1646F0-DEFF-B39C-665F-30D3AC4F11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7244" y="5990572"/>
            <a:ext cx="64679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lano Grotesque" pitchFamily="2" charset="77"/>
                <a:ea typeface="+mn-ea"/>
                <a:cs typeface="Arial" panose="020B0604020202020204" pitchFamily="34" charset="0"/>
              </a:rPr>
              <a:t>Books as relief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97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B3DBA-72FE-D1BC-5A06-D3140B589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0D35F2D7-6907-5EAB-9D2A-70DEF205D1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454" y="3859957"/>
            <a:ext cx="4905112" cy="1381999"/>
          </a:xfrm>
          <a:prstGeom prst="wedgeRoundRectCallout">
            <a:avLst>
              <a:gd name="adj1" fmla="val -38536"/>
              <a:gd name="adj2" fmla="val 84590"/>
              <a:gd name="adj3" fmla="val 16667"/>
            </a:avLst>
          </a:prstGeom>
          <a:solidFill>
            <a:srgbClr val="F05F28"/>
          </a:solidFill>
          <a:ln>
            <a:solidFill>
              <a:srgbClr val="F05F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1158E-54C3-29A3-1C7B-EB44E9AA24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6356" y="242966"/>
            <a:ext cx="5961027" cy="43859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000">
              <a:solidFill>
                <a:srgbClr val="1EA5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5CF6D-135C-28EA-0163-ACBDE3644C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0634" y="370038"/>
            <a:ext cx="6094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EA5A0"/>
                </a:solidFill>
                <a:effectLst/>
                <a:uLnTx/>
                <a:uFillTx/>
                <a:latin typeface="Galano Grotesque" pitchFamily="2" charset="77"/>
                <a:ea typeface="+mj-ea"/>
                <a:cs typeface="Arial" panose="020B0604020202020204" pitchFamily="34" charset="0"/>
              </a:rPr>
              <a:t>Relief from stress</a:t>
            </a:r>
            <a:endParaRPr lang="en-GB" dirty="0">
              <a:solidFill>
                <a:srgbClr val="1EA5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1A28BC-698A-0FD4-A4E1-FE7C974E57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0634" y="1204996"/>
            <a:ext cx="5091471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dirty="0">
                <a:latin typeface="Galano Grotesque" pitchFamily="2" charset="77"/>
                <a:cs typeface="Arial" panose="020B0604020202020204" pitchFamily="34" charset="0"/>
              </a:rPr>
              <a:t>Books can help you feel better by relieving worries and anxiety.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300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dirty="0">
                <a:latin typeface="Galano Grotesque" pitchFamily="2" charset="77"/>
                <a:cs typeface="Arial" panose="020B0604020202020204" pitchFamily="34" charset="0"/>
              </a:rPr>
              <a:t>Different types, or </a:t>
            </a:r>
            <a:r>
              <a:rPr lang="en-GB" sz="2300" b="1" dirty="0">
                <a:solidFill>
                  <a:srgbClr val="0432FF"/>
                </a:solidFill>
                <a:latin typeface="Galano Grotesque" pitchFamily="2" charset="77"/>
                <a:cs typeface="Arial" panose="020B0604020202020204" pitchFamily="34" charset="0"/>
              </a:rPr>
              <a:t>genres</a:t>
            </a:r>
            <a:r>
              <a:rPr lang="en-GB" sz="2300" dirty="0">
                <a:latin typeface="Galano Grotesque" pitchFamily="2" charset="77"/>
                <a:cs typeface="Arial" panose="020B0604020202020204" pitchFamily="34" charset="0"/>
              </a:rPr>
              <a:t>, of books might do this in different ways.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300" dirty="0">
              <a:latin typeface="Galano Grotesque" pitchFamily="2" charset="77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B7B1C4-95CC-D26A-2FBC-FFC5577926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54" y="529008"/>
            <a:ext cx="3241185" cy="497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792C2A9-A298-2832-08D6-8A0A34626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772" y="513496"/>
            <a:ext cx="3241185" cy="497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F304CA-89A8-B113-9D3B-BABDE6ED2A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23845" y="5540520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>
                <a:latin typeface="Galano Grotesque" pitchFamily="2" charset="77"/>
              </a:rPr>
              <a:t>©️Adam Stower 2024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4871D-3DC0-D934-71C2-C2BDB495B62E}"/>
              </a:ext>
            </a:extLst>
          </p:cNvPr>
          <p:cNvSpPr txBox="1"/>
          <p:nvPr/>
        </p:nvSpPr>
        <p:spPr>
          <a:xfrm>
            <a:off x="7307063" y="5521394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>
                <a:latin typeface="Galano Grotesque" pitchFamily="2" charset="77"/>
              </a:rPr>
              <a:t>©️Catherine Bruton 2024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35F6E-FAE5-1FB6-7505-6573349EDB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9210" y="3968841"/>
            <a:ext cx="4678966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Galano Grotesque" panose="00000500000000000000" pitchFamily="50" charset="0"/>
              </a:rPr>
              <a:t>Look at these two covers, what kind of books do you think they are? </a:t>
            </a:r>
          </a:p>
        </p:txBody>
      </p:sp>
    </p:spTree>
    <p:extLst>
      <p:ext uri="{BB962C8B-B14F-4D97-AF65-F5344CB8AC3E}">
        <p14:creationId xmlns:p14="http://schemas.microsoft.com/office/powerpoint/2010/main" val="4100828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88BC5-A020-1A7E-00F0-564A73702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11E4-19EF-C701-5702-C0F388B70B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6356" y="242966"/>
            <a:ext cx="5961027" cy="43859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000">
              <a:solidFill>
                <a:srgbClr val="1EA5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8B7517-A81E-B456-BDAF-101B672185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390" y="1291511"/>
            <a:ext cx="5670957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B050"/>
                </a:solidFill>
                <a:latin typeface="Galano Grotesque" pitchFamily="2" charset="77"/>
                <a:cs typeface="Arial" panose="020B0604020202020204" pitchFamily="34" charset="0"/>
              </a:rPr>
              <a:t>Comedy:</a:t>
            </a:r>
            <a:r>
              <a:rPr lang="en-GB" sz="2000" dirty="0">
                <a:latin typeface="Galano Grotesque" pitchFamily="2" charset="77"/>
                <a:cs typeface="Arial" panose="020B0604020202020204" pitchFamily="34" charset="0"/>
              </a:rPr>
              <a:t> Laugh along with a funny book!</a:t>
            </a:r>
            <a:endParaRPr lang="en-GB" sz="2000" b="1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C000"/>
                </a:solidFill>
                <a:latin typeface="Galano Grotesque" pitchFamily="2" charset="77"/>
                <a:cs typeface="Arial" panose="020B0604020202020204" pitchFamily="34" charset="0"/>
              </a:rPr>
              <a:t>Fantasy:</a:t>
            </a:r>
            <a:r>
              <a:rPr lang="en-GB" sz="2000" dirty="0">
                <a:latin typeface="Galano Grotesque" pitchFamily="2" charset="77"/>
                <a:cs typeface="Arial" panose="020B0604020202020204" pitchFamily="34" charset="0"/>
              </a:rPr>
              <a:t> Escape to magical worlds.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432FF"/>
                </a:solidFill>
                <a:latin typeface="Galano Grotesque" pitchFamily="2" charset="77"/>
                <a:cs typeface="Arial" panose="020B0604020202020204" pitchFamily="34" charset="0"/>
              </a:rPr>
              <a:t>Sci-fi:</a:t>
            </a:r>
            <a:r>
              <a:rPr lang="en-GB" sz="2000" dirty="0">
                <a:latin typeface="Galano Grotesque" pitchFamily="2" charset="77"/>
                <a:cs typeface="Arial" panose="020B0604020202020204" pitchFamily="34" charset="0"/>
              </a:rPr>
              <a:t> Wonder at distant galaxies and technology.</a:t>
            </a:r>
            <a:endParaRPr lang="en-GB" sz="2000" b="1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accent2"/>
                </a:solidFill>
                <a:latin typeface="Galano Grotesque" pitchFamily="2" charset="77"/>
                <a:cs typeface="Arial" panose="020B0604020202020204" pitchFamily="34" charset="0"/>
              </a:rPr>
              <a:t>Non-fiction: </a:t>
            </a:r>
            <a:r>
              <a:rPr lang="en-GB" sz="2000" dirty="0">
                <a:latin typeface="Galano Grotesque" pitchFamily="2" charset="77"/>
                <a:cs typeface="Arial" panose="020B0604020202020204" pitchFamily="34" charset="0"/>
              </a:rPr>
              <a:t>Learn skills and explore your passions.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4285A"/>
                </a:solidFill>
                <a:latin typeface="Galano Grotesque" pitchFamily="2" charset="77"/>
                <a:cs typeface="Arial" panose="020B0604020202020204" pitchFamily="34" charset="0"/>
              </a:rPr>
              <a:t>Horror: </a:t>
            </a:r>
            <a:r>
              <a:rPr lang="en-GB" sz="2000" dirty="0">
                <a:latin typeface="Galano Grotesque" pitchFamily="2" charset="77"/>
                <a:cs typeface="Arial" panose="020B0604020202020204" pitchFamily="34" charset="0"/>
              </a:rPr>
              <a:t>Give yourself a scare with a spooky story!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latin typeface="Galano Grotesque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C8BA10-6796-8441-3ED7-422BC0360E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97381" y="1291511"/>
            <a:ext cx="60344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0000"/>
                </a:solidFill>
                <a:latin typeface="Galano Grotesque" pitchFamily="2" charset="77"/>
                <a:cs typeface="Arial" panose="020B0604020202020204" pitchFamily="34" charset="0"/>
              </a:rPr>
              <a:t>Action:</a:t>
            </a:r>
            <a:r>
              <a:rPr lang="en-GB" sz="2000" dirty="0">
                <a:latin typeface="Galano Grotesque" pitchFamily="2" charset="77"/>
                <a:cs typeface="Arial" panose="020B0604020202020204" pitchFamily="34" charset="0"/>
              </a:rPr>
              <a:t> Get your heart racing and battle baddies!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accent6"/>
                </a:solidFill>
                <a:latin typeface="Galano Grotesque" pitchFamily="2" charset="77"/>
                <a:cs typeface="Arial" panose="020B0604020202020204" pitchFamily="34" charset="0"/>
              </a:rPr>
              <a:t>Poetry:</a:t>
            </a:r>
            <a:r>
              <a:rPr lang="en-GB" sz="2000" dirty="0">
                <a:latin typeface="Galano Grotesque" pitchFamily="2" charset="77"/>
                <a:cs typeface="Arial" panose="020B0604020202020204" pitchFamily="34" charset="0"/>
              </a:rPr>
              <a:t> Play with language and express emotions.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7030A0"/>
                </a:solidFill>
                <a:latin typeface="Galano Grotesque" pitchFamily="2" charset="77"/>
                <a:cs typeface="Arial" panose="020B0604020202020204" pitchFamily="34" charset="0"/>
              </a:rPr>
              <a:t>Mystery:</a:t>
            </a:r>
            <a:r>
              <a:rPr lang="en-GB" sz="2000" dirty="0">
                <a:latin typeface="Galano Grotesque" pitchFamily="2" charset="77"/>
                <a:cs typeface="Arial" panose="020B0604020202020204" pitchFamily="34" charset="0"/>
              </a:rPr>
              <a:t> Follow the clues and catch a killer!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B0F0"/>
                </a:solidFill>
                <a:latin typeface="Galano Grotesque" pitchFamily="2" charset="77"/>
                <a:cs typeface="Arial" panose="020B0604020202020204" pitchFamily="34" charset="0"/>
              </a:rPr>
              <a:t>Myths + folklore: </a:t>
            </a:r>
            <a:r>
              <a:rPr lang="en-GB" sz="2000" dirty="0">
                <a:latin typeface="Galano Grotesque" pitchFamily="2" charset="77"/>
                <a:cs typeface="Arial" panose="020B0604020202020204" pitchFamily="34" charset="0"/>
              </a:rPr>
              <a:t>Lose yourself in traditional tales.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alano Grotesque" pitchFamily="2" charset="77"/>
                <a:cs typeface="Arial" panose="020B0604020202020204" pitchFamily="34" charset="0"/>
              </a:rPr>
              <a:t>Diaries:</a:t>
            </a:r>
            <a:r>
              <a:rPr lang="en-GB" sz="2000" dirty="0">
                <a:latin typeface="Galano Grotesque" pitchFamily="2" charset="77"/>
                <a:cs typeface="Arial" panose="020B0604020202020204" pitchFamily="34" charset="0"/>
              </a:rPr>
              <a:t> Immerse yourself in a character’s thoughts.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A548A-6A4B-3878-3CB7-B6F8152359B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80788" y="304696"/>
            <a:ext cx="57431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atin typeface="Galano Grotesque" pitchFamily="2" charset="77"/>
                <a:cs typeface="Arial" panose="020B0604020202020204" pitchFamily="34" charset="0"/>
              </a:rPr>
              <a:t>Here are some popular </a:t>
            </a:r>
            <a:r>
              <a:rPr lang="en-GB" sz="2800" b="1" dirty="0">
                <a:solidFill>
                  <a:srgbClr val="0432FF"/>
                </a:solidFill>
                <a:latin typeface="Galano Grotesque" pitchFamily="2" charset="77"/>
                <a:cs typeface="Arial" panose="020B0604020202020204" pitchFamily="34" charset="0"/>
              </a:rPr>
              <a:t>genres</a:t>
            </a:r>
            <a:r>
              <a:rPr lang="en-GB" sz="2800" b="1" dirty="0">
                <a:latin typeface="Galano Grotesque" pitchFamily="2" charset="77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72F77-B66F-11FB-5966-AEA5FDD867E1}"/>
              </a:ext>
            </a:extLst>
          </p:cNvPr>
          <p:cNvSpPr txBox="1"/>
          <p:nvPr/>
        </p:nvSpPr>
        <p:spPr>
          <a:xfrm>
            <a:off x="6096000" y="6153369"/>
            <a:ext cx="8644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rPr>
              <a:t>Do you have a favourite genre?</a:t>
            </a:r>
          </a:p>
        </p:txBody>
      </p:sp>
    </p:spTree>
    <p:extLst>
      <p:ext uri="{BB962C8B-B14F-4D97-AF65-F5344CB8AC3E}">
        <p14:creationId xmlns:p14="http://schemas.microsoft.com/office/powerpoint/2010/main" val="360978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BC9BA-0BE7-3735-E95C-AECE7195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E07B5653-4D2D-1440-4344-08006F8E55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1019805" y="139471"/>
            <a:ext cx="10152389" cy="570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611A6-E2E0-9D3A-E71D-BA64F0249CB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7245" y="6010643"/>
            <a:ext cx="7789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lano Grotesque" pitchFamily="2" charset="77"/>
                <a:ea typeface="+mn-ea"/>
                <a:cs typeface="Arial" panose="020B0604020202020204" pitchFamily="34" charset="0"/>
              </a:rPr>
              <a:t>Books are a place you can go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15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FE1D1-946E-4C70-51AA-C5162488A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BCDD-5E33-0446-5223-54162F35C4F0}"/>
              </a:ext>
            </a:extLst>
          </p:cNvPr>
          <p:cNvSpPr txBox="1">
            <a:spLocks/>
          </p:cNvSpPr>
          <p:nvPr/>
        </p:nvSpPr>
        <p:spPr>
          <a:xfrm>
            <a:off x="236356" y="242966"/>
            <a:ext cx="5961027" cy="43859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000">
              <a:solidFill>
                <a:srgbClr val="1EA5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03D633-1C84-EA37-6CB1-4A730FBD23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0633" y="370038"/>
            <a:ext cx="8178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EA5A0"/>
                </a:solidFill>
                <a:effectLst/>
                <a:uLnTx/>
                <a:uFillTx/>
                <a:latin typeface="Galano Grotesque" pitchFamily="2" charset="77"/>
                <a:ea typeface="+mj-ea"/>
                <a:cs typeface="Arial" panose="020B0604020202020204" pitchFamily="34" charset="0"/>
              </a:rPr>
              <a:t>Books are a place you can go…</a:t>
            </a:r>
            <a:endParaRPr lang="en-GB" sz="3600" dirty="0">
              <a:solidFill>
                <a:srgbClr val="1EA5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6DEC58-F84B-AF8D-D4EB-6A2E561A7F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0633" y="1469117"/>
            <a:ext cx="660156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Galano Grotesque" pitchFamily="2" charset="77"/>
                <a:cs typeface="Arial" panose="020B0604020202020204" pitchFamily="34" charset="0"/>
              </a:rPr>
              <a:t>Each book you read is a new world just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Galano Grotesque" pitchFamily="2" charset="77"/>
                <a:cs typeface="Arial" panose="020B0604020202020204" pitchFamily="34" charset="0"/>
              </a:rPr>
              <a:t>You can visit these worlds to take a break from things that make you feel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latin typeface="Galano Grotesque" pitchFamily="2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Galano Grotesque" pitchFamily="2" charset="77"/>
                <a:cs typeface="Arial" panose="020B0604020202020204" pitchFamily="34" charset="0"/>
              </a:rPr>
              <a:t>You can use the worlds in books as places to confront your feelings and understand them.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2E03D-933F-D3B2-08E1-508AC8A503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013" y="1126714"/>
            <a:ext cx="4425629" cy="447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83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T 1">
      <a:dk1>
        <a:srgbClr val="000000"/>
      </a:dk1>
      <a:lt1>
        <a:srgbClr val="FFFFFF"/>
      </a:lt1>
      <a:dk2>
        <a:srgbClr val="4A4F55"/>
      </a:dk2>
      <a:lt2>
        <a:srgbClr val="E7E6E6"/>
      </a:lt2>
      <a:accent1>
        <a:srgbClr val="1DA5A0"/>
      </a:accent1>
      <a:accent2>
        <a:srgbClr val="BC198B"/>
      </a:accent2>
      <a:accent3>
        <a:srgbClr val="132859"/>
      </a:accent3>
      <a:accent4>
        <a:srgbClr val="42A1E0"/>
      </a:accent4>
      <a:accent5>
        <a:srgbClr val="FFCC00"/>
      </a:accent5>
      <a:accent6>
        <a:srgbClr val="18837F"/>
      </a:accent6>
      <a:hlink>
        <a:srgbClr val="DA384B"/>
      </a:hlink>
      <a:folHlink>
        <a:srgbClr val="6E0559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600" dirty="0" err="1" smtClean="0">
            <a:latin typeface="Galano Grotesque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sz="1600" dirty="0" smtClean="0">
            <a:latin typeface="Galano Grotesque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ookTrust 16-9 PPT MASTER-03" id="{FD715BD4-DF5B-6843-867D-4FA41711A5EF}" vid="{6ABFAD6A-FF54-B844-ACD6-96EA269202F4}"/>
    </a:ext>
  </a:extLst>
</a:theme>
</file>

<file path=ppt/theme/theme2.xml><?xml version="1.0" encoding="utf-8"?>
<a:theme xmlns:a="http://schemas.openxmlformats.org/drawingml/2006/main" name="9_Office Theme">
  <a:themeElements>
    <a:clrScheme name="B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42858"/>
      </a:accent1>
      <a:accent2>
        <a:srgbClr val="1DA4A0"/>
      </a:accent2>
      <a:accent3>
        <a:srgbClr val="FFCD00"/>
      </a:accent3>
      <a:accent4>
        <a:srgbClr val="F58C64"/>
      </a:accent4>
      <a:accent5>
        <a:srgbClr val="BC1A8C"/>
      </a:accent5>
      <a:accent6>
        <a:srgbClr val="43A2E1"/>
      </a:accent6>
      <a:hlink>
        <a:srgbClr val="1DA4A0"/>
      </a:hlink>
      <a:folHlink>
        <a:srgbClr val="1883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kTrust 16-9 PPT MASTER-03" id="{FD715BD4-DF5B-6843-867D-4FA41711A5EF}" vid="{5E40B5D3-7FC2-E340-B979-B564E3D689EA}"/>
    </a:ext>
  </a:extLst>
</a:theme>
</file>

<file path=ppt/theme/theme3.xml><?xml version="1.0" encoding="utf-8"?>
<a:theme xmlns:a="http://schemas.openxmlformats.org/drawingml/2006/main" name="2_Office Theme">
  <a:themeElements>
    <a:clrScheme name="BT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C00"/>
      </a:accent1>
      <a:accent2>
        <a:srgbClr val="142858"/>
      </a:accent2>
      <a:accent3>
        <a:srgbClr val="1DA4A0"/>
      </a:accent3>
      <a:accent4>
        <a:srgbClr val="BC1A8C"/>
      </a:accent4>
      <a:accent5>
        <a:srgbClr val="43A2E1"/>
      </a:accent5>
      <a:accent6>
        <a:srgbClr val="F58C64"/>
      </a:accent6>
      <a:hlink>
        <a:srgbClr val="4B5055"/>
      </a:hlink>
      <a:folHlink>
        <a:srgbClr val="1883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kTrust 16-9 PPT MASTER-03" id="{FD715BD4-DF5B-6843-867D-4FA41711A5EF}" vid="{C256ECE7-7B15-4243-AF15-29E7E1AF7039}"/>
    </a:ext>
  </a:extLst>
</a:theme>
</file>

<file path=ppt/theme/theme4.xml><?xml version="1.0" encoding="utf-8"?>
<a:theme xmlns:a="http://schemas.openxmlformats.org/drawingml/2006/main" name="3_Office Theme">
  <a:themeElements>
    <a:clrScheme name="BT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48A62"/>
      </a:accent1>
      <a:accent2>
        <a:srgbClr val="142857"/>
      </a:accent2>
      <a:accent3>
        <a:srgbClr val="1DA4A0"/>
      </a:accent3>
      <a:accent4>
        <a:srgbClr val="BC198B"/>
      </a:accent4>
      <a:accent5>
        <a:srgbClr val="43A2E1"/>
      </a:accent5>
      <a:accent6>
        <a:srgbClr val="FACD00"/>
      </a:accent6>
      <a:hlink>
        <a:srgbClr val="E3DF7F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kTrust 16-9 PPT MASTER-03" id="{FD715BD4-DF5B-6843-867D-4FA41711A5EF}" vid="{78873BE3-0C08-AA46-A2F8-F820121C8BAD}"/>
    </a:ext>
  </a:extLst>
</a:theme>
</file>

<file path=ppt/theme/theme5.xml><?xml version="1.0" encoding="utf-8"?>
<a:theme xmlns:a="http://schemas.openxmlformats.org/drawingml/2006/main" name="4_Office Theme">
  <a:themeElements>
    <a:clrScheme name="BT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C198B"/>
      </a:accent1>
      <a:accent2>
        <a:srgbClr val="FFCC00"/>
      </a:accent2>
      <a:accent3>
        <a:srgbClr val="1DA4A0"/>
      </a:accent3>
      <a:accent4>
        <a:srgbClr val="F58C64"/>
      </a:accent4>
      <a:accent5>
        <a:srgbClr val="14288C"/>
      </a:accent5>
      <a:accent6>
        <a:srgbClr val="43A2A0"/>
      </a:accent6>
      <a:hlink>
        <a:srgbClr val="DA384B"/>
      </a:hlink>
      <a:folHlink>
        <a:srgbClr val="E3DFD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kTrust 16-9 PPT MASTER-03" id="{FD715BD4-DF5B-6843-867D-4FA41711A5EF}" vid="{2B33AB14-277A-DB4C-BFC4-ED422FBAC4EF}"/>
    </a:ext>
  </a:extLst>
</a:theme>
</file>

<file path=ppt/theme/theme6.xml><?xml version="1.0" encoding="utf-8"?>
<a:theme xmlns:a="http://schemas.openxmlformats.org/drawingml/2006/main" name="7_Office Theme">
  <a:themeElements>
    <a:clrScheme name="BT 6">
      <a:dk1>
        <a:srgbClr val="000000"/>
      </a:dk1>
      <a:lt1>
        <a:srgbClr val="FFFFFF"/>
      </a:lt1>
      <a:dk2>
        <a:srgbClr val="4B5055"/>
      </a:dk2>
      <a:lt2>
        <a:srgbClr val="E7E6E6"/>
      </a:lt2>
      <a:accent1>
        <a:srgbClr val="288246"/>
      </a:accent1>
      <a:accent2>
        <a:srgbClr val="1DA4A0"/>
      </a:accent2>
      <a:accent3>
        <a:srgbClr val="142859"/>
      </a:accent3>
      <a:accent4>
        <a:srgbClr val="FECC00"/>
      </a:accent4>
      <a:accent5>
        <a:srgbClr val="C4501B"/>
      </a:accent5>
      <a:accent6>
        <a:srgbClr val="1DA4A0"/>
      </a:accent6>
      <a:hlink>
        <a:srgbClr val="DA384B"/>
      </a:hlink>
      <a:folHlink>
        <a:srgbClr val="42A1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kTrust 16-9 PPT MASTER-03" id="{FD715BD4-DF5B-6843-867D-4FA41711A5EF}" vid="{DBE70D10-CDFA-4C42-8955-AF177C087F8F}"/>
    </a:ext>
  </a:extLst>
</a:theme>
</file>

<file path=ppt/theme/theme7.xml><?xml version="1.0" encoding="utf-8"?>
<a:theme xmlns:a="http://schemas.openxmlformats.org/drawingml/2006/main" name="5_Office Theme">
  <a:themeElements>
    <a:clrScheme name="BT 7">
      <a:dk1>
        <a:srgbClr val="000000"/>
      </a:dk1>
      <a:lt1>
        <a:srgbClr val="FFFFFF"/>
      </a:lt1>
      <a:dk2>
        <a:srgbClr val="4B5055"/>
      </a:dk2>
      <a:lt2>
        <a:srgbClr val="E7E6E6"/>
      </a:lt2>
      <a:accent1>
        <a:srgbClr val="DA384B"/>
      </a:accent1>
      <a:accent2>
        <a:srgbClr val="142859"/>
      </a:accent2>
      <a:accent3>
        <a:srgbClr val="1EA5A0"/>
      </a:accent3>
      <a:accent4>
        <a:srgbClr val="BC198B"/>
      </a:accent4>
      <a:accent5>
        <a:srgbClr val="18837F"/>
      </a:accent5>
      <a:accent6>
        <a:srgbClr val="F58C64"/>
      </a:accent6>
      <a:hlink>
        <a:srgbClr val="4B5055"/>
      </a:hlink>
      <a:folHlink>
        <a:srgbClr val="1883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kTrust 16-9 PPT MASTER-03" id="{FD715BD4-DF5B-6843-867D-4FA41711A5EF}" vid="{E57DE482-563D-824F-A7C6-AECC003D45BC}"/>
    </a:ext>
  </a:extLst>
</a:theme>
</file>

<file path=ppt/theme/theme8.xml><?xml version="1.0" encoding="utf-8"?>
<a:theme xmlns:a="http://schemas.openxmlformats.org/drawingml/2006/main" name="6_Office Theme">
  <a:themeElements>
    <a:clrScheme name="BT 8">
      <a:dk1>
        <a:srgbClr val="000000"/>
      </a:dk1>
      <a:lt1>
        <a:srgbClr val="FFFFFF"/>
      </a:lt1>
      <a:dk2>
        <a:srgbClr val="4B5055"/>
      </a:dk2>
      <a:lt2>
        <a:srgbClr val="E7E6E6"/>
      </a:lt2>
      <a:accent1>
        <a:srgbClr val="6E0559"/>
      </a:accent1>
      <a:accent2>
        <a:srgbClr val="FFCD00"/>
      </a:accent2>
      <a:accent3>
        <a:srgbClr val="18837F"/>
      </a:accent3>
      <a:accent4>
        <a:srgbClr val="142858"/>
      </a:accent4>
      <a:accent5>
        <a:srgbClr val="F48B63"/>
      </a:accent5>
      <a:accent6>
        <a:srgbClr val="43A2E1"/>
      </a:accent6>
      <a:hlink>
        <a:srgbClr val="142858"/>
      </a:hlink>
      <a:folHlink>
        <a:srgbClr val="1883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kTrust 16-9 PPT MASTER-03" id="{FD715BD4-DF5B-6843-867D-4FA41711A5EF}" vid="{B336A610-E158-AC41-B1CF-5F74E0B50F55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3319fc-3e55-4125-80bd-45f8ecf51cf4">
      <Terms xmlns="http://schemas.microsoft.com/office/infopath/2007/PartnerControls"/>
    </lcf76f155ced4ddcb4097134ff3c332f>
    <TaxCatchAll xmlns="af906fff-e6ae-4fc9-a6dc-af5766e8406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AE58D9480B2B4FBC9D1D8A236E0FFF" ma:contentTypeVersion="15" ma:contentTypeDescription="Create a new document." ma:contentTypeScope="" ma:versionID="ccb98b972238033b3f7c1745fe8419c9">
  <xsd:schema xmlns:xsd="http://www.w3.org/2001/XMLSchema" xmlns:xs="http://www.w3.org/2001/XMLSchema" xmlns:p="http://schemas.microsoft.com/office/2006/metadata/properties" xmlns:ns2="f33319fc-3e55-4125-80bd-45f8ecf51cf4" xmlns:ns3="af906fff-e6ae-4fc9-a6dc-af5766e84069" targetNamespace="http://schemas.microsoft.com/office/2006/metadata/properties" ma:root="true" ma:fieldsID="93c68e17dcc96c7f25db32dd3fdb9f8d" ns2:_="" ns3:_="">
    <xsd:import namespace="f33319fc-3e55-4125-80bd-45f8ecf51cf4"/>
    <xsd:import namespace="af906fff-e6ae-4fc9-a6dc-af5766e840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3319fc-3e55-4125-80bd-45f8ecf51c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48d9d8c-cff5-4425-be42-cab210788a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906fff-e6ae-4fc9-a6dc-af5766e8406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1c53e4b-72a1-463a-9255-0a2c8647f9b3}" ma:internalName="TaxCatchAll" ma:showField="CatchAllData" ma:web="af906fff-e6ae-4fc9-a6dc-af5766e84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75F586-0488-4AB8-9C02-2E8D0EF77F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7D3B06-9CEA-4932-986F-521396B79644}">
  <ds:schemaRefs>
    <ds:schemaRef ds:uri="http://schemas.microsoft.com/office/2006/documentManagement/types"/>
    <ds:schemaRef ds:uri="http://schemas.openxmlformats.org/package/2006/metadata/core-properties"/>
    <ds:schemaRef ds:uri="af906fff-e6ae-4fc9-a6dc-af5766e84069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f33319fc-3e55-4125-80bd-45f8ecf51cf4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7E34DC2-D410-4E89-BBCE-A8EF9585A44A}">
  <ds:schemaRefs>
    <ds:schemaRef ds:uri="af906fff-e6ae-4fc9-a6dc-af5766e84069"/>
    <ds:schemaRef ds:uri="f33319fc-3e55-4125-80bd-45f8ecf51c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BookTrust 16-9 PPT TEMPLATE-03</Template>
  <TotalTime>31</TotalTime>
  <Words>558</Words>
  <Application>Microsoft Office PowerPoint</Application>
  <PresentationFormat>Widescreen</PresentationFormat>
  <Paragraphs>77</Paragraphs>
  <Slides>13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Galano Grotesque</vt:lpstr>
      <vt:lpstr>Times New Roman</vt:lpstr>
      <vt:lpstr>Wingdings</vt:lpstr>
      <vt:lpstr>1_Office Theme</vt:lpstr>
      <vt:lpstr>9_Office Theme</vt:lpstr>
      <vt:lpstr>2_Office Theme</vt:lpstr>
      <vt:lpstr>3_Office Theme</vt:lpstr>
      <vt:lpstr>4_Office Theme</vt:lpstr>
      <vt:lpstr>7_Office Theme</vt:lpstr>
      <vt:lpstr>5_Office Theme</vt:lpstr>
      <vt:lpstr>6_Office Theme</vt:lpstr>
      <vt:lpstr>Reading and wellbeing  How books and stories can help us feel better, understand our emotions and deal with challenges.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 for empathy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where your presentation title goes. It’s in Galano Grotesque Bold  48pt</dc:title>
  <dc:creator>Julie Peppiatt</dc:creator>
  <cp:lastModifiedBy>Ashleigh Pane</cp:lastModifiedBy>
  <cp:revision>1</cp:revision>
  <dcterms:created xsi:type="dcterms:W3CDTF">2020-09-04T10:29:04Z</dcterms:created>
  <dcterms:modified xsi:type="dcterms:W3CDTF">2025-07-15T11:12:07Z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0x010100B1AE58D9480B2B4FBC9D1D8A236E0FFF</vt:lpwstr>
  </property>
  <property fmtid="{D5CDD505-2E9C-101B-9397-08002B2CF9AE}" pid="3" name="Order">
    <vt:r8>1385200</vt:r8>
  </property>
  <property fmtid="{D5CDD505-2E9C-101B-9397-08002B2CF9AE}" pid="4" name="MediaServiceImageTags">
    <vt:lpwstr/>
  </property>
</Properties>
</file>